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719" r:id="rId2"/>
    <p:sldId id="662" r:id="rId3"/>
    <p:sldId id="720" r:id="rId4"/>
    <p:sldId id="659" r:id="rId5"/>
    <p:sldId id="664" r:id="rId6"/>
    <p:sldId id="714" r:id="rId7"/>
    <p:sldId id="665" r:id="rId8"/>
    <p:sldId id="661" r:id="rId9"/>
    <p:sldId id="617" r:id="rId10"/>
    <p:sldId id="715" r:id="rId11"/>
    <p:sldId id="618" r:id="rId12"/>
    <p:sldId id="709" r:id="rId13"/>
    <p:sldId id="716" r:id="rId14"/>
    <p:sldId id="670" r:id="rId15"/>
    <p:sldId id="671" r:id="rId16"/>
    <p:sldId id="673" r:id="rId17"/>
    <p:sldId id="704" r:id="rId18"/>
    <p:sldId id="674" r:id="rId19"/>
    <p:sldId id="717" r:id="rId20"/>
    <p:sldId id="718" r:id="rId21"/>
    <p:sldId id="711" r:id="rId22"/>
    <p:sldId id="712" r:id="rId23"/>
    <p:sldId id="677" r:id="rId24"/>
    <p:sldId id="678" r:id="rId25"/>
    <p:sldId id="680" r:id="rId26"/>
    <p:sldId id="702" r:id="rId27"/>
    <p:sldId id="683" r:id="rId28"/>
    <p:sldId id="684" r:id="rId29"/>
    <p:sldId id="685" r:id="rId30"/>
    <p:sldId id="686" r:id="rId31"/>
    <p:sldId id="688" r:id="rId32"/>
    <p:sldId id="689" r:id="rId33"/>
    <p:sldId id="690" r:id="rId34"/>
    <p:sldId id="691" r:id="rId35"/>
    <p:sldId id="692" r:id="rId36"/>
    <p:sldId id="699" r:id="rId37"/>
    <p:sldId id="713" r:id="rId38"/>
    <p:sldId id="694" r:id="rId39"/>
    <p:sldId id="696" r:id="rId40"/>
    <p:sldId id="695" r:id="rId41"/>
    <p:sldId id="654" r:id="rId42"/>
  </p:sldIdLst>
  <p:sldSz cx="18288000" cy="13716000"/>
  <p:notesSz cx="6950075" cy="9236075"/>
  <p:defaultTextStyle>
    <a:defPPr>
      <a:defRPr lang="en-US"/>
    </a:defPPr>
    <a:lvl1pPr marL="0" algn="l" defTabSz="1219261" rtl="0" eaLnBrk="1" latinLnBrk="0" hangingPunct="1">
      <a:defRPr sz="4800" kern="1200">
        <a:solidFill>
          <a:schemeClr val="tx1"/>
        </a:solidFill>
        <a:latin typeface="+mn-lt"/>
        <a:ea typeface="+mn-ea"/>
        <a:cs typeface="+mn-cs"/>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36" userDrawn="1">
          <p15:clr>
            <a:srgbClr val="A4A3A4"/>
          </p15:clr>
        </p15:guide>
        <p15:guide id="2" orient="horz" pos="1392" userDrawn="1">
          <p15:clr>
            <a:srgbClr val="A4A3A4"/>
          </p15:clr>
        </p15:guide>
        <p15:guide id="4" pos="10080" userDrawn="1">
          <p15:clr>
            <a:srgbClr val="A4A3A4"/>
          </p15:clr>
        </p15:guide>
        <p15:guide id="5" pos="888" userDrawn="1">
          <p15:clr>
            <a:srgbClr val="A4A3A4"/>
          </p15:clr>
        </p15:guide>
        <p15:guide id="6" orient="horz" pos="936" userDrawn="1">
          <p15:clr>
            <a:srgbClr val="A4A3A4"/>
          </p15:clr>
        </p15:guide>
        <p15:guide id="7" pos="1152" userDrawn="1">
          <p15:clr>
            <a:srgbClr val="A4A3A4"/>
          </p15:clr>
        </p15:guide>
        <p15:guide id="8" pos="66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8EEA"/>
    <a:srgbClr val="000000"/>
    <a:srgbClr val="FFFFFF"/>
    <a:srgbClr val="003950"/>
    <a:srgbClr val="EFEFEF"/>
    <a:srgbClr val="B8C284"/>
    <a:srgbClr val="4A5B74"/>
    <a:srgbClr val="2F3A49"/>
    <a:srgbClr val="3A3B39"/>
    <a:srgbClr val="191F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12" autoAdjust="0"/>
    <p:restoredTop sz="69410" autoAdjust="0"/>
  </p:normalViewPr>
  <p:slideViewPr>
    <p:cSldViewPr snapToGrid="0" snapToObjects="1" showGuides="1">
      <p:cViewPr varScale="1">
        <p:scale>
          <a:sx n="40" d="100"/>
          <a:sy n="40" d="100"/>
        </p:scale>
        <p:origin x="2472" y="72"/>
      </p:cViewPr>
      <p:guideLst>
        <p:guide orient="horz" pos="8136"/>
        <p:guide orient="horz" pos="1392"/>
        <p:guide pos="10080"/>
        <p:guide pos="888"/>
        <p:guide orient="horz" pos="936"/>
        <p:guide pos="1152"/>
        <p:guide pos="6624"/>
      </p:guideLst>
    </p:cSldViewPr>
  </p:slideViewPr>
  <p:notesTextViewPr>
    <p:cViewPr>
      <p:scale>
        <a:sx n="3" d="2"/>
        <a:sy n="3" d="2"/>
      </p:scale>
      <p:origin x="0" y="0"/>
    </p:cViewPr>
  </p:notesTextViewPr>
  <p:sorterViewPr>
    <p:cViewPr>
      <p:scale>
        <a:sx n="35" d="100"/>
        <a:sy n="35" d="100"/>
      </p:scale>
      <p:origin x="0" y="0"/>
    </p:cViewPr>
  </p:sorterViewPr>
  <p:notesViewPr>
    <p:cSldViewPr snapToGrid="0" snapToObjects="1">
      <p:cViewPr varScale="1">
        <p:scale>
          <a:sx n="86" d="100"/>
          <a:sy n="86" d="100"/>
        </p:scale>
        <p:origin x="3840"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A4407128-DDAF-174D-AC9A-DC86CD5042AC}" type="datetimeFigureOut">
              <a:rPr lang="en-US" smtClean="0"/>
              <a:t>4/12/2018</a:t>
            </a:fld>
            <a:endParaRPr lang="en-US" dirty="0"/>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C3A46550-E5E4-D34A-93E8-596215AA6414}" type="slidenum">
              <a:rPr lang="en-US" smtClean="0"/>
              <a:t>‹#›</a:t>
            </a:fld>
            <a:endParaRPr lang="en-US" dirty="0"/>
          </a:p>
        </p:txBody>
      </p:sp>
    </p:spTree>
    <p:extLst>
      <p:ext uri="{BB962C8B-B14F-4D97-AF65-F5344CB8AC3E}">
        <p14:creationId xmlns:p14="http://schemas.microsoft.com/office/powerpoint/2010/main" val="17365039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dirty="0"/>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B6B8F910-0FFC-2042-8417-D511A8591713}" type="datetimeFigureOut">
              <a:rPr lang="en-US" smtClean="0"/>
              <a:t>4/12/2018</a:t>
            </a:fld>
            <a:endParaRPr lang="en-US" dirty="0"/>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D2304753-555F-844E-94E6-C0459ACEDBCC}" type="slidenum">
              <a:rPr lang="en-US" smtClean="0"/>
              <a:t>‹#›</a:t>
            </a:fld>
            <a:endParaRPr lang="en-US" dirty="0"/>
          </a:p>
        </p:txBody>
      </p:sp>
    </p:spTree>
    <p:extLst>
      <p:ext uri="{BB962C8B-B14F-4D97-AF65-F5344CB8AC3E}">
        <p14:creationId xmlns:p14="http://schemas.microsoft.com/office/powerpoint/2010/main" val="3945496591"/>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692150"/>
            <a:ext cx="4619625" cy="3463925"/>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304753-555F-844E-94E6-C0459ACEDBCC}" type="slidenum">
              <a:rPr lang="en-US" smtClean="0"/>
              <a:t>1</a:t>
            </a:fld>
            <a:endParaRPr lang="en-US" dirty="0"/>
          </a:p>
        </p:txBody>
      </p:sp>
    </p:spTree>
    <p:extLst>
      <p:ext uri="{BB962C8B-B14F-4D97-AF65-F5344CB8AC3E}">
        <p14:creationId xmlns:p14="http://schemas.microsoft.com/office/powerpoint/2010/main" val="2927783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10</a:t>
            </a:fld>
            <a:endParaRPr lang="en-US" dirty="0"/>
          </a:p>
        </p:txBody>
      </p:sp>
    </p:spTree>
    <p:extLst>
      <p:ext uri="{BB962C8B-B14F-4D97-AF65-F5344CB8AC3E}">
        <p14:creationId xmlns:p14="http://schemas.microsoft.com/office/powerpoint/2010/main" val="199031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11</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12</a:t>
            </a:fld>
            <a:endParaRPr lang="en-US" dirty="0"/>
          </a:p>
        </p:txBody>
      </p:sp>
    </p:spTree>
    <p:extLst>
      <p:ext uri="{BB962C8B-B14F-4D97-AF65-F5344CB8AC3E}">
        <p14:creationId xmlns:p14="http://schemas.microsoft.com/office/powerpoint/2010/main" val="4139879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13</a:t>
            </a:fld>
            <a:endParaRPr lang="en-US" dirty="0"/>
          </a:p>
        </p:txBody>
      </p:sp>
    </p:spTree>
    <p:extLst>
      <p:ext uri="{BB962C8B-B14F-4D97-AF65-F5344CB8AC3E}">
        <p14:creationId xmlns:p14="http://schemas.microsoft.com/office/powerpoint/2010/main" val="152249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14</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15</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16</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17</a:t>
            </a:fld>
            <a:endParaRPr lang="en-US" dirty="0"/>
          </a:p>
        </p:txBody>
      </p:sp>
    </p:spTree>
    <p:extLst>
      <p:ext uri="{BB962C8B-B14F-4D97-AF65-F5344CB8AC3E}">
        <p14:creationId xmlns:p14="http://schemas.microsoft.com/office/powerpoint/2010/main" val="1370996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18</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i="0" dirty="0"/>
          </a:p>
        </p:txBody>
      </p:sp>
      <p:sp>
        <p:nvSpPr>
          <p:cNvPr id="4" name="Slide Number Placeholder 3"/>
          <p:cNvSpPr>
            <a:spLocks noGrp="1"/>
          </p:cNvSpPr>
          <p:nvPr>
            <p:ph type="sldNum" sz="quarter" idx="10"/>
          </p:nvPr>
        </p:nvSpPr>
        <p:spPr/>
        <p:txBody>
          <a:bodyPr/>
          <a:lstStyle/>
          <a:p>
            <a:fld id="{D2304753-555F-844E-94E6-C0459ACEDBCC}" type="slidenum">
              <a:rPr lang="en-US" smtClean="0"/>
              <a:t>19</a:t>
            </a:fld>
            <a:endParaRPr lang="en-US" dirty="0"/>
          </a:p>
        </p:txBody>
      </p:sp>
    </p:spTree>
    <p:extLst>
      <p:ext uri="{BB962C8B-B14F-4D97-AF65-F5344CB8AC3E}">
        <p14:creationId xmlns:p14="http://schemas.microsoft.com/office/powerpoint/2010/main" val="991699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2</a:t>
            </a:fld>
            <a:endParaRPr lang="en-US" dirty="0"/>
          </a:p>
        </p:txBody>
      </p:sp>
    </p:spTree>
    <p:extLst>
      <p:ext uri="{BB962C8B-B14F-4D97-AF65-F5344CB8AC3E}">
        <p14:creationId xmlns:p14="http://schemas.microsoft.com/office/powerpoint/2010/main" val="11442196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20</a:t>
            </a:fld>
            <a:endParaRPr lang="en-US" dirty="0"/>
          </a:p>
        </p:txBody>
      </p:sp>
    </p:spTree>
    <p:extLst>
      <p:ext uri="{BB962C8B-B14F-4D97-AF65-F5344CB8AC3E}">
        <p14:creationId xmlns:p14="http://schemas.microsoft.com/office/powerpoint/2010/main" val="318509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21</a:t>
            </a:fld>
            <a:endParaRPr lang="en-US" dirty="0"/>
          </a:p>
        </p:txBody>
      </p:sp>
    </p:spTree>
    <p:extLst>
      <p:ext uri="{BB962C8B-B14F-4D97-AF65-F5344CB8AC3E}">
        <p14:creationId xmlns:p14="http://schemas.microsoft.com/office/powerpoint/2010/main" val="1600988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22</a:t>
            </a:fld>
            <a:endParaRPr lang="en-US" dirty="0"/>
          </a:p>
        </p:txBody>
      </p:sp>
    </p:spTree>
    <p:extLst>
      <p:ext uri="{BB962C8B-B14F-4D97-AF65-F5344CB8AC3E}">
        <p14:creationId xmlns:p14="http://schemas.microsoft.com/office/powerpoint/2010/main" val="13071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23</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24</a:t>
            </a:fld>
            <a:endParaRPr lang="en-US" dirty="0"/>
          </a:p>
        </p:txBody>
      </p:sp>
    </p:spTree>
    <p:extLst>
      <p:ext uri="{BB962C8B-B14F-4D97-AF65-F5344CB8AC3E}">
        <p14:creationId xmlns:p14="http://schemas.microsoft.com/office/powerpoint/2010/main" val="4119388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25</a:t>
            </a:fld>
            <a:endParaRPr lang="en-US" dirty="0"/>
          </a:p>
        </p:txBody>
      </p:sp>
    </p:spTree>
    <p:extLst>
      <p:ext uri="{BB962C8B-B14F-4D97-AF65-F5344CB8AC3E}">
        <p14:creationId xmlns:p14="http://schemas.microsoft.com/office/powerpoint/2010/main" val="3797514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26</a:t>
            </a:fld>
            <a:endParaRPr lang="en-US" dirty="0"/>
          </a:p>
        </p:txBody>
      </p:sp>
    </p:spTree>
    <p:extLst>
      <p:ext uri="{BB962C8B-B14F-4D97-AF65-F5344CB8AC3E}">
        <p14:creationId xmlns:p14="http://schemas.microsoft.com/office/powerpoint/2010/main" val="37975149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27</a:t>
            </a:fld>
            <a:endParaRPr lang="en-US" dirty="0"/>
          </a:p>
        </p:txBody>
      </p:sp>
    </p:spTree>
    <p:extLst>
      <p:ext uri="{BB962C8B-B14F-4D97-AF65-F5344CB8AC3E}">
        <p14:creationId xmlns:p14="http://schemas.microsoft.com/office/powerpoint/2010/main" val="9509201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28</a:t>
            </a:fld>
            <a:endParaRPr lang="en-US" dirty="0"/>
          </a:p>
        </p:txBody>
      </p:sp>
    </p:spTree>
    <p:extLst>
      <p:ext uri="{BB962C8B-B14F-4D97-AF65-F5344CB8AC3E}">
        <p14:creationId xmlns:p14="http://schemas.microsoft.com/office/powerpoint/2010/main" val="1076878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29</a:t>
            </a:fld>
            <a:endParaRPr lang="en-US" dirty="0"/>
          </a:p>
        </p:txBody>
      </p:sp>
    </p:spTree>
    <p:extLst>
      <p:ext uri="{BB962C8B-B14F-4D97-AF65-F5344CB8AC3E}">
        <p14:creationId xmlns:p14="http://schemas.microsoft.com/office/powerpoint/2010/main" val="1076878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3</a:t>
            </a:fld>
            <a:endParaRPr lang="en-US" dirty="0"/>
          </a:p>
        </p:txBody>
      </p:sp>
    </p:spTree>
    <p:extLst>
      <p:ext uri="{BB962C8B-B14F-4D97-AF65-F5344CB8AC3E}">
        <p14:creationId xmlns:p14="http://schemas.microsoft.com/office/powerpoint/2010/main" val="4605663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30</a:t>
            </a:fld>
            <a:endParaRPr lang="en-US" dirty="0"/>
          </a:p>
        </p:txBody>
      </p:sp>
    </p:spTree>
    <p:extLst>
      <p:ext uri="{BB962C8B-B14F-4D97-AF65-F5344CB8AC3E}">
        <p14:creationId xmlns:p14="http://schemas.microsoft.com/office/powerpoint/2010/main" val="228465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31</a:t>
            </a:fld>
            <a:endParaRPr lang="en-US" dirty="0"/>
          </a:p>
        </p:txBody>
      </p:sp>
    </p:spTree>
    <p:extLst>
      <p:ext uri="{BB962C8B-B14F-4D97-AF65-F5344CB8AC3E}">
        <p14:creationId xmlns:p14="http://schemas.microsoft.com/office/powerpoint/2010/main" val="10768787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32</a:t>
            </a:fld>
            <a:endParaRPr lang="en-US" dirty="0"/>
          </a:p>
        </p:txBody>
      </p:sp>
    </p:spTree>
    <p:extLst>
      <p:ext uri="{BB962C8B-B14F-4D97-AF65-F5344CB8AC3E}">
        <p14:creationId xmlns:p14="http://schemas.microsoft.com/office/powerpoint/2010/main" val="2284656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33</a:t>
            </a:fld>
            <a:endParaRPr lang="en-US" dirty="0"/>
          </a:p>
        </p:txBody>
      </p:sp>
    </p:spTree>
    <p:extLst>
      <p:ext uri="{BB962C8B-B14F-4D97-AF65-F5344CB8AC3E}">
        <p14:creationId xmlns:p14="http://schemas.microsoft.com/office/powerpoint/2010/main" val="1076878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34</a:t>
            </a:fld>
            <a:endParaRPr lang="en-US" dirty="0"/>
          </a:p>
        </p:txBody>
      </p:sp>
    </p:spTree>
    <p:extLst>
      <p:ext uri="{BB962C8B-B14F-4D97-AF65-F5344CB8AC3E}">
        <p14:creationId xmlns:p14="http://schemas.microsoft.com/office/powerpoint/2010/main" val="2284656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1219261"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35</a:t>
            </a:fld>
            <a:endParaRPr lang="en-US" dirty="0"/>
          </a:p>
        </p:txBody>
      </p:sp>
    </p:spTree>
    <p:extLst>
      <p:ext uri="{BB962C8B-B14F-4D97-AF65-F5344CB8AC3E}">
        <p14:creationId xmlns:p14="http://schemas.microsoft.com/office/powerpoint/2010/main" val="37005722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36</a:t>
            </a:fld>
            <a:endParaRPr lang="en-US" dirty="0"/>
          </a:p>
        </p:txBody>
      </p:sp>
    </p:spTree>
    <p:extLst>
      <p:ext uri="{BB962C8B-B14F-4D97-AF65-F5344CB8AC3E}">
        <p14:creationId xmlns:p14="http://schemas.microsoft.com/office/powerpoint/2010/main" val="2284656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37</a:t>
            </a:fld>
            <a:endParaRPr lang="en-US" dirty="0"/>
          </a:p>
        </p:txBody>
      </p:sp>
    </p:spTree>
    <p:extLst>
      <p:ext uri="{BB962C8B-B14F-4D97-AF65-F5344CB8AC3E}">
        <p14:creationId xmlns:p14="http://schemas.microsoft.com/office/powerpoint/2010/main" val="3715587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38</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39</a:t>
            </a:fld>
            <a:endParaRPr lang="en-US" dirty="0"/>
          </a:p>
        </p:txBody>
      </p:sp>
    </p:spTree>
    <p:extLst>
      <p:ext uri="{BB962C8B-B14F-4D97-AF65-F5344CB8AC3E}">
        <p14:creationId xmlns:p14="http://schemas.microsoft.com/office/powerpoint/2010/main" val="2284656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4</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40</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2304753-555F-844E-94E6-C0459ACEDBCC}" type="slidenum">
              <a:rPr lang="en-US" smtClean="0"/>
              <a:t>41</a:t>
            </a:fld>
            <a:endParaRPr lang="en-US" dirty="0"/>
          </a:p>
        </p:txBody>
      </p:sp>
    </p:spTree>
    <p:extLst>
      <p:ext uri="{BB962C8B-B14F-4D97-AF65-F5344CB8AC3E}">
        <p14:creationId xmlns:p14="http://schemas.microsoft.com/office/powerpoint/2010/main" val="13016550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5</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6</a:t>
            </a:fld>
            <a:endParaRPr lang="en-US" dirty="0"/>
          </a:p>
        </p:txBody>
      </p:sp>
    </p:spTree>
    <p:extLst>
      <p:ext uri="{BB962C8B-B14F-4D97-AF65-F5344CB8AC3E}">
        <p14:creationId xmlns:p14="http://schemas.microsoft.com/office/powerpoint/2010/main" val="309920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7</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endParaRPr lang="en-US" sz="1200" baseline="0" dirty="0"/>
          </a:p>
        </p:txBody>
      </p:sp>
      <p:sp>
        <p:nvSpPr>
          <p:cNvPr id="4" name="Slide Number Placeholder 3"/>
          <p:cNvSpPr>
            <a:spLocks noGrp="1"/>
          </p:cNvSpPr>
          <p:nvPr>
            <p:ph type="sldNum" sz="quarter" idx="10"/>
          </p:nvPr>
        </p:nvSpPr>
        <p:spPr/>
        <p:txBody>
          <a:bodyPr/>
          <a:lstStyle/>
          <a:p>
            <a:fld id="{D2304753-555F-844E-94E6-C0459ACEDBCC}" type="slidenum">
              <a:rPr lang="en-US" smtClean="0"/>
              <a:t>8</a:t>
            </a:fld>
            <a:endParaRPr lang="en-US" dirty="0"/>
          </a:p>
        </p:txBody>
      </p:sp>
    </p:spTree>
    <p:extLst>
      <p:ext uri="{BB962C8B-B14F-4D97-AF65-F5344CB8AC3E}">
        <p14:creationId xmlns:p14="http://schemas.microsoft.com/office/powerpoint/2010/main" val="737582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fld id="{D2304753-555F-844E-94E6-C0459ACEDBCC}" type="slidenum">
              <a:rPr lang="en-US" smtClean="0"/>
              <a:t>9</a:t>
            </a:fld>
            <a:endParaRPr lang="en-US" dirty="0"/>
          </a:p>
        </p:txBody>
      </p:sp>
    </p:spTree>
    <p:extLst>
      <p:ext uri="{BB962C8B-B14F-4D97-AF65-F5344CB8AC3E}">
        <p14:creationId xmlns:p14="http://schemas.microsoft.com/office/powerpoint/2010/main" val="7375823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Sl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10B77E7-8D76-A248-9E9F-68FC055C9F4B}" type="slidenum">
              <a:rPr lang="en-US" smtClean="0"/>
              <a:pPr/>
              <a:t>‹#›</a:t>
            </a:fld>
            <a:endParaRPr lang="en-US" dirty="0"/>
          </a:p>
        </p:txBody>
      </p:sp>
      <p:sp>
        <p:nvSpPr>
          <p:cNvPr id="7" name="Title 20"/>
          <p:cNvSpPr txBox="1">
            <a:spLocks/>
          </p:cNvSpPr>
          <p:nvPr userDrawn="1"/>
        </p:nvSpPr>
        <p:spPr>
          <a:xfrm>
            <a:off x="7434389" y="9520646"/>
            <a:ext cx="8880207" cy="677088"/>
          </a:xfrm>
          <a:prstGeom prst="rect">
            <a:avLst/>
          </a:prstGeom>
        </p:spPr>
        <p:txBody>
          <a:bodyPr vert="horz" wrap="square" lIns="182861" tIns="91430" rIns="182861" bIns="9143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40000"/>
              </a:lnSpc>
            </a:pPr>
            <a:endParaRPr lang="en-US" sz="2400" dirty="0">
              <a:solidFill>
                <a:srgbClr val="737572"/>
              </a:solidFill>
              <a:latin typeface="Calibri" charset="0"/>
              <a:ea typeface="MS PGothic" charset="0"/>
              <a:cs typeface="Arial" charset="0"/>
            </a:endParaRPr>
          </a:p>
        </p:txBody>
      </p:sp>
      <p:pic>
        <p:nvPicPr>
          <p:cNvPr id="8" name="Picture 7" descr="mac-glasses.JPG"/>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3846" y="0"/>
            <a:ext cx="18288000" cy="10744200"/>
          </a:xfrm>
          <a:prstGeom prst="rect">
            <a:avLst/>
          </a:prstGeom>
        </p:spPr>
      </p:pic>
      <p:sp>
        <p:nvSpPr>
          <p:cNvPr id="10" name="Rectangle 9"/>
          <p:cNvSpPr/>
          <p:nvPr userDrawn="1"/>
        </p:nvSpPr>
        <p:spPr>
          <a:xfrm>
            <a:off x="0" y="7823200"/>
            <a:ext cx="18284154" cy="348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3846" y="0"/>
            <a:ext cx="18291846" cy="3368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1219200" y="3368138"/>
            <a:ext cx="4709728" cy="6022761"/>
          </a:xfrm>
          <a:prstGeom prst="rect">
            <a:avLst/>
          </a:prstGeom>
          <a:solidFill>
            <a:schemeClr val="accent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13" name="Text Placeholder 8"/>
          <p:cNvSpPr>
            <a:spLocks noGrp="1"/>
          </p:cNvSpPr>
          <p:nvPr>
            <p:ph type="body" sz="quarter" idx="13" hasCustomPrompt="1"/>
          </p:nvPr>
        </p:nvSpPr>
        <p:spPr>
          <a:xfrm>
            <a:off x="6315761" y="8075822"/>
            <a:ext cx="10978325" cy="3566736"/>
          </a:xfrm>
        </p:spPr>
        <p:txBody>
          <a:bodyPr>
            <a:normAutofit/>
          </a:bodyPr>
          <a:lstStyle>
            <a:lvl1pPr>
              <a:defRPr sz="3600">
                <a:solidFill>
                  <a:schemeClr val="tx2"/>
                </a:solidFill>
                <a:latin typeface="Calibri" charset="0"/>
                <a:ea typeface="Calibri" charset="0"/>
                <a:cs typeface="Calibri" charset="0"/>
              </a:defRPr>
            </a:lvl1pPr>
          </a:lstStyle>
          <a:p>
            <a:pPr lvl="0"/>
            <a:r>
              <a:rPr lang="en-US" dirty="0"/>
              <a:t>Click to edit master text styles</a:t>
            </a:r>
          </a:p>
        </p:txBody>
      </p:sp>
      <p:sp>
        <p:nvSpPr>
          <p:cNvPr id="14" name="Rectangle 13"/>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5" name="Text Placeholder 8"/>
          <p:cNvSpPr>
            <a:spLocks noGrp="1"/>
          </p:cNvSpPr>
          <p:nvPr>
            <p:ph type="body" sz="quarter" idx="14" hasCustomPrompt="1"/>
          </p:nvPr>
        </p:nvSpPr>
        <p:spPr>
          <a:xfrm>
            <a:off x="1779503" y="1252578"/>
            <a:ext cx="15384463" cy="901700"/>
          </a:xfrm>
        </p:spPr>
        <p:txBody>
          <a:bodyPr/>
          <a:lstStyle>
            <a:lvl1pPr>
              <a:defRPr sz="495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98421001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Text_no subtitle">
    <p:spTree>
      <p:nvGrpSpPr>
        <p:cNvPr id="1" name=""/>
        <p:cNvGrpSpPr/>
        <p:nvPr/>
      </p:nvGrpSpPr>
      <p:grpSpPr>
        <a:xfrm>
          <a:off x="0" y="0"/>
          <a:ext cx="0" cy="0"/>
          <a:chOff x="0" y="0"/>
          <a:chExt cx="0" cy="0"/>
        </a:xfrm>
      </p:grpSpPr>
      <p:sp>
        <p:nvSpPr>
          <p:cNvPr id="13" name="Slide Number Placeholder 2"/>
          <p:cNvSpPr>
            <a:spLocks noGrp="1"/>
          </p:cNvSpPr>
          <p:nvPr>
            <p:ph type="sldNum" sz="quarter" idx="10"/>
          </p:nvPr>
        </p:nvSpPr>
        <p:spPr>
          <a:xfrm>
            <a:off x="13351503" y="13813355"/>
            <a:ext cx="4267200" cy="730251"/>
          </a:xfrm>
        </p:spPr>
        <p:txBody>
          <a:bodyPr/>
          <a:lstStyle/>
          <a:p>
            <a:fld id="{010B77E7-8D76-A248-9E9F-68FC055C9F4B}" type="slidenum">
              <a:rPr lang="en-US" smtClean="0"/>
              <a:pPr/>
              <a:t>‹#›</a:t>
            </a:fld>
            <a:endParaRPr lang="en-US" dirty="0"/>
          </a:p>
        </p:txBody>
      </p:sp>
      <p:sp>
        <p:nvSpPr>
          <p:cNvPr id="14" name="Rectangle 13"/>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5" name="Text Placeholder 9"/>
          <p:cNvSpPr>
            <a:spLocks noGrp="1"/>
          </p:cNvSpPr>
          <p:nvPr>
            <p:ph type="body" sz="quarter" idx="12"/>
          </p:nvPr>
        </p:nvSpPr>
        <p:spPr>
          <a:xfrm>
            <a:off x="1426861" y="2912303"/>
            <a:ext cx="15737106" cy="8182638"/>
          </a:xfrm>
        </p:spPr>
        <p:txBody>
          <a:bodyPr lIns="0" tIns="182880" bIns="182880" numCol="2" spcCol="457200">
            <a:noAutofit/>
          </a:bodyPr>
          <a:lstStyle>
            <a:lvl1pPr>
              <a:defRPr sz="2800">
                <a:latin typeface="Calibri" charset="0"/>
                <a:ea typeface="Calibri" charset="0"/>
                <a:cs typeface="Calibri" charset="0"/>
              </a:defRPr>
            </a:lvl1pPr>
            <a:lvl2pPr>
              <a:defRPr sz="2800">
                <a:latin typeface="Calibri" charset="0"/>
                <a:ea typeface="Calibri" charset="0"/>
                <a:cs typeface="Calibri" charset="0"/>
              </a:defRPr>
            </a:lvl2pPr>
            <a:lvl3pPr>
              <a:defRPr sz="2800">
                <a:latin typeface="Calibri" charset="0"/>
                <a:ea typeface="Calibri" charset="0"/>
                <a:cs typeface="Calibri" charset="0"/>
              </a:defRPr>
            </a:lvl3pPr>
            <a:lvl4pPr>
              <a:defRPr sz="2800">
                <a:latin typeface="Calibri" charset="0"/>
                <a:ea typeface="Calibri" charset="0"/>
                <a:cs typeface="Calibri" charset="0"/>
              </a:defRPr>
            </a:lvl4pPr>
            <a:lvl5pPr>
              <a:defRPr sz="2800">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7"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139523512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_ subtitle">
    <p:spTree>
      <p:nvGrpSpPr>
        <p:cNvPr id="1" name=""/>
        <p:cNvGrpSpPr/>
        <p:nvPr/>
      </p:nvGrpSpPr>
      <p:grpSpPr>
        <a:xfrm>
          <a:off x="0" y="0"/>
          <a:ext cx="0" cy="0"/>
          <a:chOff x="0" y="0"/>
          <a:chExt cx="0" cy="0"/>
        </a:xfrm>
      </p:grpSpPr>
      <p:sp>
        <p:nvSpPr>
          <p:cNvPr id="13" name="Slide Number Placeholder 2"/>
          <p:cNvSpPr>
            <a:spLocks noGrp="1"/>
          </p:cNvSpPr>
          <p:nvPr>
            <p:ph type="sldNum" sz="quarter" idx="10"/>
          </p:nvPr>
        </p:nvSpPr>
        <p:spPr>
          <a:xfrm>
            <a:off x="13351503" y="13813355"/>
            <a:ext cx="4267200" cy="730251"/>
          </a:xfrm>
        </p:spPr>
        <p:txBody>
          <a:bodyPr/>
          <a:lstStyle/>
          <a:p>
            <a:fld id="{010B77E7-8D76-A248-9E9F-68FC055C9F4B}" type="slidenum">
              <a:rPr lang="en-US" smtClean="0"/>
              <a:pPr/>
              <a:t>‹#›</a:t>
            </a:fld>
            <a:endParaRPr lang="en-US" dirty="0"/>
          </a:p>
        </p:txBody>
      </p:sp>
      <p:sp>
        <p:nvSpPr>
          <p:cNvPr id="14" name="Rectangle 13"/>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5" name="Text Placeholder 9"/>
          <p:cNvSpPr>
            <a:spLocks noGrp="1"/>
          </p:cNvSpPr>
          <p:nvPr>
            <p:ph type="body" sz="quarter" idx="12"/>
          </p:nvPr>
        </p:nvSpPr>
        <p:spPr>
          <a:xfrm>
            <a:off x="1426861" y="2912303"/>
            <a:ext cx="15737106" cy="8182638"/>
          </a:xfrm>
        </p:spPr>
        <p:txBody>
          <a:bodyPr lIns="0" tIns="182880" bIns="182880" numCol="2" spcCol="45720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7"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7" name="Text Placeholder 11"/>
          <p:cNvSpPr>
            <a:spLocks noGrp="1"/>
          </p:cNvSpPr>
          <p:nvPr>
            <p:ph type="body" sz="quarter" idx="14"/>
          </p:nvPr>
        </p:nvSpPr>
        <p:spPr>
          <a:xfrm>
            <a:off x="1779588" y="2154238"/>
            <a:ext cx="15384462" cy="738187"/>
          </a:xfrm>
        </p:spPr>
        <p:txBody>
          <a:bodyPr tIns="91440" bIns="182880">
            <a:noAutofit/>
          </a:bodyPr>
          <a:lstStyle>
            <a:lvl1pPr>
              <a:defRPr sz="3600">
                <a:latin typeface="Calibri" charset="0"/>
                <a:ea typeface="Calibri" charset="0"/>
                <a:cs typeface="Calibri" charset="0"/>
              </a:defRPr>
            </a:lvl1pPr>
          </a:lstStyle>
          <a:p>
            <a:pPr lvl="0"/>
            <a:r>
              <a:rPr lang="en-US"/>
              <a:t>Click to edit Master text styles</a:t>
            </a:r>
          </a:p>
        </p:txBody>
      </p:sp>
    </p:spTree>
    <p:extLst>
      <p:ext uri="{BB962C8B-B14F-4D97-AF65-F5344CB8AC3E}">
        <p14:creationId xmlns:p14="http://schemas.microsoft.com/office/powerpoint/2010/main" val="103712782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_half text_subtitle">
    <p:spTree>
      <p:nvGrpSpPr>
        <p:cNvPr id="1" name=""/>
        <p:cNvGrpSpPr/>
        <p:nvPr/>
      </p:nvGrpSpPr>
      <p:grpSpPr>
        <a:xfrm>
          <a:off x="0" y="0"/>
          <a:ext cx="0" cy="0"/>
          <a:chOff x="0" y="0"/>
          <a:chExt cx="0" cy="0"/>
        </a:xfrm>
      </p:grpSpPr>
      <p:sp>
        <p:nvSpPr>
          <p:cNvPr id="13" name="Slide Number Placeholder 2"/>
          <p:cNvSpPr>
            <a:spLocks noGrp="1"/>
          </p:cNvSpPr>
          <p:nvPr>
            <p:ph type="sldNum" sz="quarter" idx="10"/>
          </p:nvPr>
        </p:nvSpPr>
        <p:spPr>
          <a:xfrm>
            <a:off x="13351503" y="13813355"/>
            <a:ext cx="4267200" cy="730251"/>
          </a:xfrm>
        </p:spPr>
        <p:txBody>
          <a:bodyPr/>
          <a:lstStyle/>
          <a:p>
            <a:fld id="{010B77E7-8D76-A248-9E9F-68FC055C9F4B}" type="slidenum">
              <a:rPr lang="en-US" smtClean="0"/>
              <a:pPr/>
              <a:t>‹#›</a:t>
            </a:fld>
            <a:endParaRPr lang="en-US" dirty="0"/>
          </a:p>
        </p:txBody>
      </p:sp>
      <p:sp>
        <p:nvSpPr>
          <p:cNvPr id="14" name="Rectangle 13"/>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5" name="Text Placeholder 9"/>
          <p:cNvSpPr>
            <a:spLocks noGrp="1"/>
          </p:cNvSpPr>
          <p:nvPr>
            <p:ph type="body" sz="quarter" idx="12"/>
          </p:nvPr>
        </p:nvSpPr>
        <p:spPr>
          <a:xfrm>
            <a:off x="1426861" y="6698973"/>
            <a:ext cx="15737106" cy="4395967"/>
          </a:xfrm>
        </p:spPr>
        <p:txBody>
          <a:bodyPr lIns="0" tIns="182880" bIns="182880" numCol="1" spcCol="45720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7"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7" name="Text Placeholder 11"/>
          <p:cNvSpPr>
            <a:spLocks noGrp="1"/>
          </p:cNvSpPr>
          <p:nvPr>
            <p:ph type="body" sz="quarter" idx="14"/>
          </p:nvPr>
        </p:nvSpPr>
        <p:spPr>
          <a:xfrm>
            <a:off x="1779588" y="2154238"/>
            <a:ext cx="15384462" cy="738187"/>
          </a:xfrm>
        </p:spPr>
        <p:txBody>
          <a:bodyPr tIns="91440" bIns="182880">
            <a:noAutofit/>
          </a:bodyPr>
          <a:lstStyle>
            <a:lvl1pPr>
              <a:defRPr sz="3600">
                <a:latin typeface="Calibri" charset="0"/>
                <a:ea typeface="Calibri" charset="0"/>
                <a:cs typeface="Calibri" charset="0"/>
              </a:defRPr>
            </a:lvl1pPr>
          </a:lstStyle>
          <a:p>
            <a:pPr lvl="0"/>
            <a:r>
              <a:rPr lang="en-US"/>
              <a:t>Click to edit Master text styles</a:t>
            </a:r>
          </a:p>
        </p:txBody>
      </p:sp>
      <p:sp>
        <p:nvSpPr>
          <p:cNvPr id="3" name="Picture Placeholder 2"/>
          <p:cNvSpPr>
            <a:spLocks noGrp="1"/>
          </p:cNvSpPr>
          <p:nvPr>
            <p:ph type="pic" sz="quarter" idx="15"/>
          </p:nvPr>
        </p:nvSpPr>
        <p:spPr>
          <a:xfrm>
            <a:off x="1427163" y="3081338"/>
            <a:ext cx="15736887" cy="3617912"/>
          </a:xfrm>
        </p:spPr>
        <p:txBody>
          <a:bodyPr/>
          <a:lstStyle/>
          <a:p>
            <a:r>
              <a:rPr lang="en-US" dirty="0"/>
              <a:t>Drag picture to placeholder or click icon to add</a:t>
            </a:r>
          </a:p>
        </p:txBody>
      </p:sp>
    </p:spTree>
    <p:extLst>
      <p:ext uri="{BB962C8B-B14F-4D97-AF65-F5344CB8AC3E}">
        <p14:creationId xmlns:p14="http://schemas.microsoft.com/office/powerpoint/2010/main" val="87755422"/>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half text_no subtitle">
    <p:spTree>
      <p:nvGrpSpPr>
        <p:cNvPr id="1" name=""/>
        <p:cNvGrpSpPr/>
        <p:nvPr/>
      </p:nvGrpSpPr>
      <p:grpSpPr>
        <a:xfrm>
          <a:off x="0" y="0"/>
          <a:ext cx="0" cy="0"/>
          <a:chOff x="0" y="0"/>
          <a:chExt cx="0" cy="0"/>
        </a:xfrm>
      </p:grpSpPr>
      <p:sp>
        <p:nvSpPr>
          <p:cNvPr id="13" name="Slide Number Placeholder 2"/>
          <p:cNvSpPr>
            <a:spLocks noGrp="1"/>
          </p:cNvSpPr>
          <p:nvPr>
            <p:ph type="sldNum" sz="quarter" idx="10"/>
          </p:nvPr>
        </p:nvSpPr>
        <p:spPr>
          <a:xfrm>
            <a:off x="13351503" y="13813355"/>
            <a:ext cx="4267200" cy="730251"/>
          </a:xfrm>
        </p:spPr>
        <p:txBody>
          <a:bodyPr/>
          <a:lstStyle/>
          <a:p>
            <a:fld id="{010B77E7-8D76-A248-9E9F-68FC055C9F4B}" type="slidenum">
              <a:rPr lang="en-US" smtClean="0"/>
              <a:pPr/>
              <a:t>‹#›</a:t>
            </a:fld>
            <a:endParaRPr lang="en-US" dirty="0"/>
          </a:p>
        </p:txBody>
      </p:sp>
      <p:sp>
        <p:nvSpPr>
          <p:cNvPr id="14" name="Rectangle 13"/>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5" name="Text Placeholder 9"/>
          <p:cNvSpPr>
            <a:spLocks noGrp="1"/>
          </p:cNvSpPr>
          <p:nvPr>
            <p:ph type="body" sz="quarter" idx="12"/>
          </p:nvPr>
        </p:nvSpPr>
        <p:spPr>
          <a:xfrm>
            <a:off x="1426861" y="6698973"/>
            <a:ext cx="15737106" cy="4395967"/>
          </a:xfrm>
        </p:spPr>
        <p:txBody>
          <a:bodyPr lIns="0" tIns="182880" bIns="182880" numCol="1" spcCol="45720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Rectangle 15"/>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7"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3" name="Picture Placeholder 2"/>
          <p:cNvSpPr>
            <a:spLocks noGrp="1"/>
          </p:cNvSpPr>
          <p:nvPr>
            <p:ph type="pic" sz="quarter" idx="15"/>
          </p:nvPr>
        </p:nvSpPr>
        <p:spPr>
          <a:xfrm>
            <a:off x="1427163" y="3081338"/>
            <a:ext cx="15736887" cy="3617912"/>
          </a:xfrm>
        </p:spPr>
        <p:txBody>
          <a:bodyPr/>
          <a:lstStyle/>
          <a:p>
            <a:r>
              <a:rPr lang="en-US" dirty="0"/>
              <a:t>Drag picture to placeholder or click icon to add</a:t>
            </a:r>
          </a:p>
        </p:txBody>
      </p:sp>
    </p:spTree>
    <p:extLst>
      <p:ext uri="{BB962C8B-B14F-4D97-AF65-F5344CB8AC3E}">
        <p14:creationId xmlns:p14="http://schemas.microsoft.com/office/powerpoint/2010/main" val="1447267605"/>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text_no footer">
    <p:spTree>
      <p:nvGrpSpPr>
        <p:cNvPr id="1" name=""/>
        <p:cNvGrpSpPr/>
        <p:nvPr/>
      </p:nvGrpSpPr>
      <p:grpSpPr>
        <a:xfrm>
          <a:off x="0" y="0"/>
          <a:ext cx="0" cy="0"/>
          <a:chOff x="0" y="0"/>
          <a:chExt cx="0" cy="0"/>
        </a:xfrm>
      </p:grpSpPr>
      <p:sp>
        <p:nvSpPr>
          <p:cNvPr id="14" name="Rectangle 13"/>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6" name="Rectangle 15"/>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7"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2" name="Rectangle 1"/>
          <p:cNvSpPr/>
          <p:nvPr userDrawn="1"/>
        </p:nvSpPr>
        <p:spPr>
          <a:xfrm>
            <a:off x="0" y="10316817"/>
            <a:ext cx="18288000" cy="3399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9"/>
          <p:cNvSpPr>
            <a:spLocks noGrp="1"/>
          </p:cNvSpPr>
          <p:nvPr>
            <p:ph type="body" sz="quarter" idx="12"/>
          </p:nvPr>
        </p:nvSpPr>
        <p:spPr>
          <a:xfrm>
            <a:off x="1426861" y="2912302"/>
            <a:ext cx="15737106" cy="10227227"/>
          </a:xfrm>
        </p:spPr>
        <p:txBody>
          <a:bodyPr lIns="0" tIns="182880" bIns="182880" numCol="2" spcCol="45720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47373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subtitle_text_no footer">
    <p:spTree>
      <p:nvGrpSpPr>
        <p:cNvPr id="1" name=""/>
        <p:cNvGrpSpPr/>
        <p:nvPr/>
      </p:nvGrpSpPr>
      <p:grpSpPr>
        <a:xfrm>
          <a:off x="0" y="0"/>
          <a:ext cx="0" cy="0"/>
          <a:chOff x="0" y="0"/>
          <a:chExt cx="0" cy="0"/>
        </a:xfrm>
      </p:grpSpPr>
      <p:sp>
        <p:nvSpPr>
          <p:cNvPr id="14" name="Rectangle 13"/>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6" name="Rectangle 15"/>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7"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2" name="Rectangle 1"/>
          <p:cNvSpPr/>
          <p:nvPr userDrawn="1"/>
        </p:nvSpPr>
        <p:spPr>
          <a:xfrm>
            <a:off x="0" y="10316817"/>
            <a:ext cx="18288000" cy="3399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 Placeholder 9"/>
          <p:cNvSpPr>
            <a:spLocks noGrp="1"/>
          </p:cNvSpPr>
          <p:nvPr>
            <p:ph type="body" sz="quarter" idx="12"/>
          </p:nvPr>
        </p:nvSpPr>
        <p:spPr>
          <a:xfrm>
            <a:off x="1426861" y="2912302"/>
            <a:ext cx="15737106" cy="10227227"/>
          </a:xfrm>
        </p:spPr>
        <p:txBody>
          <a:bodyPr lIns="0" tIns="182880" bIns="182880" numCol="2" spcCol="45720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1"/>
          <p:cNvSpPr>
            <a:spLocks noGrp="1"/>
          </p:cNvSpPr>
          <p:nvPr>
            <p:ph type="body" sz="quarter" idx="14"/>
          </p:nvPr>
        </p:nvSpPr>
        <p:spPr>
          <a:xfrm>
            <a:off x="1779588" y="2154238"/>
            <a:ext cx="15384462" cy="738187"/>
          </a:xfrm>
        </p:spPr>
        <p:txBody>
          <a:bodyPr tIns="91440" bIns="182880">
            <a:noAutofit/>
          </a:bodyPr>
          <a:lstStyle>
            <a:lvl1pPr>
              <a:defRPr sz="3600">
                <a:latin typeface="Calibri" charset="0"/>
                <a:ea typeface="Calibri" charset="0"/>
                <a:cs typeface="Calibri" charset="0"/>
              </a:defRPr>
            </a:lvl1pPr>
          </a:lstStyle>
          <a:p>
            <a:pPr lvl="0"/>
            <a:r>
              <a:rPr lang="en-US"/>
              <a:t>Click to edit Master text styles</a:t>
            </a:r>
          </a:p>
        </p:txBody>
      </p:sp>
    </p:spTree>
    <p:extLst>
      <p:ext uri="{BB962C8B-B14F-4D97-AF65-F5344CB8AC3E}">
        <p14:creationId xmlns:p14="http://schemas.microsoft.com/office/powerpoint/2010/main" val="159007944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Slide_picture">
    <p:spTree>
      <p:nvGrpSpPr>
        <p:cNvPr id="1" name=""/>
        <p:cNvGrpSpPr/>
        <p:nvPr/>
      </p:nvGrpSpPr>
      <p:grpSpPr>
        <a:xfrm>
          <a:off x="0" y="0"/>
          <a:ext cx="0" cy="0"/>
          <a:chOff x="0" y="0"/>
          <a:chExt cx="0" cy="0"/>
        </a:xfrm>
      </p:grpSpPr>
      <p:sp>
        <p:nvSpPr>
          <p:cNvPr id="2" name="Rectangle 1"/>
          <p:cNvSpPr/>
          <p:nvPr userDrawn="1"/>
        </p:nvSpPr>
        <p:spPr>
          <a:xfrm>
            <a:off x="0" y="10316817"/>
            <a:ext cx="18288000" cy="339918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Picture Placeholder 3"/>
          <p:cNvSpPr>
            <a:spLocks noGrp="1"/>
          </p:cNvSpPr>
          <p:nvPr>
            <p:ph type="pic" sz="quarter" idx="10"/>
          </p:nvPr>
        </p:nvSpPr>
        <p:spPr>
          <a:xfrm>
            <a:off x="934209" y="1272208"/>
            <a:ext cx="16419582" cy="11251648"/>
          </a:xfrm>
        </p:spPr>
        <p:txBody>
          <a:bodyPr/>
          <a:lstStyle/>
          <a:p>
            <a:r>
              <a:rPr lang="en-US" dirty="0"/>
              <a:t>Drag picture to placeholder or click icon to add</a:t>
            </a:r>
          </a:p>
        </p:txBody>
      </p:sp>
    </p:spTree>
    <p:extLst>
      <p:ext uri="{BB962C8B-B14F-4D97-AF65-F5344CB8AC3E}">
        <p14:creationId xmlns:p14="http://schemas.microsoft.com/office/powerpoint/2010/main" val="55247341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footer only">
    <p:spTree>
      <p:nvGrpSpPr>
        <p:cNvPr id="1" name=""/>
        <p:cNvGrpSpPr/>
        <p:nvPr/>
      </p:nvGrpSpPr>
      <p:grpSpPr>
        <a:xfrm>
          <a:off x="0" y="0"/>
          <a:ext cx="0" cy="0"/>
          <a:chOff x="0" y="0"/>
          <a:chExt cx="0" cy="0"/>
        </a:xfrm>
      </p:grpSpPr>
      <p:sp>
        <p:nvSpPr>
          <p:cNvPr id="2" name="Text Placeholder 9"/>
          <p:cNvSpPr>
            <a:spLocks noGrp="1"/>
          </p:cNvSpPr>
          <p:nvPr>
            <p:ph type="body" sz="quarter" idx="12"/>
          </p:nvPr>
        </p:nvSpPr>
        <p:spPr>
          <a:xfrm>
            <a:off x="1267835" y="805206"/>
            <a:ext cx="15737106" cy="10227227"/>
          </a:xfrm>
        </p:spPr>
        <p:txBody>
          <a:bodyPr lIns="0" tIns="182880" bIns="182880" numCol="2" spcCol="45720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8029640"/>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slide 1">
    <p:spTree>
      <p:nvGrpSpPr>
        <p:cNvPr id="1" name=""/>
        <p:cNvGrpSpPr/>
        <p:nvPr/>
      </p:nvGrpSpPr>
      <p:grpSpPr>
        <a:xfrm>
          <a:off x="0" y="0"/>
          <a:ext cx="0" cy="0"/>
          <a:chOff x="0" y="0"/>
          <a:chExt cx="0" cy="0"/>
        </a:xfrm>
      </p:grpSpPr>
      <p:sp>
        <p:nvSpPr>
          <p:cNvPr id="9" name="Rectangle 8"/>
          <p:cNvSpPr/>
          <p:nvPr userDrawn="1"/>
        </p:nvSpPr>
        <p:spPr>
          <a:xfrm>
            <a:off x="646180" y="10894821"/>
            <a:ext cx="17001211" cy="2450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alphaModFix amt="85000"/>
            <a:extLst>
              <a:ext uri="{28A0092B-C50C-407E-A947-70E740481C1C}">
                <a14:useLocalDpi xmlns:a14="http://schemas.microsoft.com/office/drawing/2010/main"/>
              </a:ext>
            </a:extLst>
          </a:blip>
          <a:stretch>
            <a:fillRect/>
          </a:stretch>
        </p:blipFill>
        <p:spPr>
          <a:xfrm>
            <a:off x="-861237" y="0"/>
            <a:ext cx="20574000" cy="13716000"/>
          </a:xfrm>
          <a:prstGeom prst="rect">
            <a:avLst/>
          </a:prstGeom>
        </p:spPr>
      </p:pic>
      <p:sp>
        <p:nvSpPr>
          <p:cNvPr id="11" name="Rectangle 10"/>
          <p:cNvSpPr/>
          <p:nvPr userDrawn="1"/>
        </p:nvSpPr>
        <p:spPr>
          <a:xfrm>
            <a:off x="-1141716" y="5486400"/>
            <a:ext cx="21109659" cy="6719777"/>
          </a:xfrm>
          <a:prstGeom prst="rect">
            <a:avLst/>
          </a:prstGeom>
          <a:solidFill>
            <a:schemeClr val="bg1">
              <a:lumMod val="8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2" name="Rectangle 11"/>
          <p:cNvSpPr/>
          <p:nvPr userDrawn="1"/>
        </p:nvSpPr>
        <p:spPr>
          <a:xfrm>
            <a:off x="-1" y="6951294"/>
            <a:ext cx="18288001" cy="3787565"/>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4" name="Freeform 13"/>
          <p:cNvSpPr>
            <a:spLocks noEditPoints="1"/>
          </p:cNvSpPr>
          <p:nvPr userDrawn="1"/>
        </p:nvSpPr>
        <p:spPr bwMode="auto">
          <a:xfrm>
            <a:off x="2023745" y="8163345"/>
            <a:ext cx="1160867" cy="1189454"/>
          </a:xfrm>
          <a:custGeom>
            <a:avLst/>
            <a:gdLst>
              <a:gd name="T0" fmla="*/ 2008 w 2233"/>
              <a:gd name="T1" fmla="*/ 356 h 1989"/>
              <a:gd name="T2" fmla="*/ 1539 w 2233"/>
              <a:gd name="T3" fmla="*/ 356 h 1989"/>
              <a:gd name="T4" fmla="*/ 1539 w 2233"/>
              <a:gd name="T5" fmla="*/ 219 h 1989"/>
              <a:gd name="T6" fmla="*/ 1320 w 2233"/>
              <a:gd name="T7" fmla="*/ 0 h 1989"/>
              <a:gd name="T8" fmla="*/ 913 w 2233"/>
              <a:gd name="T9" fmla="*/ 0 h 1989"/>
              <a:gd name="T10" fmla="*/ 695 w 2233"/>
              <a:gd name="T11" fmla="*/ 219 h 1989"/>
              <a:gd name="T12" fmla="*/ 695 w 2233"/>
              <a:gd name="T13" fmla="*/ 356 h 1989"/>
              <a:gd name="T14" fmla="*/ 226 w 2233"/>
              <a:gd name="T15" fmla="*/ 356 h 1989"/>
              <a:gd name="T16" fmla="*/ 0 w 2233"/>
              <a:gd name="T17" fmla="*/ 582 h 1989"/>
              <a:gd name="T18" fmla="*/ 0 w 2233"/>
              <a:gd name="T19" fmla="*/ 1764 h 1989"/>
              <a:gd name="T20" fmla="*/ 226 w 2233"/>
              <a:gd name="T21" fmla="*/ 1989 h 1989"/>
              <a:gd name="T22" fmla="*/ 2008 w 2233"/>
              <a:gd name="T23" fmla="*/ 1989 h 1989"/>
              <a:gd name="T24" fmla="*/ 2233 w 2233"/>
              <a:gd name="T25" fmla="*/ 1764 h 1989"/>
              <a:gd name="T26" fmla="*/ 2233 w 2233"/>
              <a:gd name="T27" fmla="*/ 582 h 1989"/>
              <a:gd name="T28" fmla="*/ 2008 w 2233"/>
              <a:gd name="T29" fmla="*/ 356 h 1989"/>
              <a:gd name="T30" fmla="*/ 880 w 2233"/>
              <a:gd name="T31" fmla="*/ 219 h 1989"/>
              <a:gd name="T32" fmla="*/ 913 w 2233"/>
              <a:gd name="T33" fmla="*/ 186 h 1989"/>
              <a:gd name="T34" fmla="*/ 1320 w 2233"/>
              <a:gd name="T35" fmla="*/ 186 h 1989"/>
              <a:gd name="T36" fmla="*/ 1353 w 2233"/>
              <a:gd name="T37" fmla="*/ 219 h 1989"/>
              <a:gd name="T38" fmla="*/ 1353 w 2233"/>
              <a:gd name="T39" fmla="*/ 356 h 1989"/>
              <a:gd name="T40" fmla="*/ 880 w 2233"/>
              <a:gd name="T41" fmla="*/ 356 h 1989"/>
              <a:gd name="T42" fmla="*/ 880 w 2233"/>
              <a:gd name="T43" fmla="*/ 219 h 1989"/>
              <a:gd name="T44" fmla="*/ 226 w 2233"/>
              <a:gd name="T45" fmla="*/ 489 h 1989"/>
              <a:gd name="T46" fmla="*/ 2008 w 2233"/>
              <a:gd name="T47" fmla="*/ 489 h 1989"/>
              <a:gd name="T48" fmla="*/ 2100 w 2233"/>
              <a:gd name="T49" fmla="*/ 582 h 1989"/>
              <a:gd name="T50" fmla="*/ 2100 w 2233"/>
              <a:gd name="T51" fmla="*/ 1096 h 1989"/>
              <a:gd name="T52" fmla="*/ 1285 w 2233"/>
              <a:gd name="T53" fmla="*/ 1096 h 1989"/>
              <a:gd name="T54" fmla="*/ 1285 w 2233"/>
              <a:gd name="T55" fmla="*/ 1053 h 1989"/>
              <a:gd name="T56" fmla="*/ 1206 w 2233"/>
              <a:gd name="T57" fmla="*/ 973 h 1989"/>
              <a:gd name="T58" fmla="*/ 1027 w 2233"/>
              <a:gd name="T59" fmla="*/ 973 h 1989"/>
              <a:gd name="T60" fmla="*/ 948 w 2233"/>
              <a:gd name="T61" fmla="*/ 1053 h 1989"/>
              <a:gd name="T62" fmla="*/ 948 w 2233"/>
              <a:gd name="T63" fmla="*/ 1096 h 1989"/>
              <a:gd name="T64" fmla="*/ 133 w 2233"/>
              <a:gd name="T65" fmla="*/ 1096 h 1989"/>
              <a:gd name="T66" fmla="*/ 133 w 2233"/>
              <a:gd name="T67" fmla="*/ 582 h 1989"/>
              <a:gd name="T68" fmla="*/ 226 w 2233"/>
              <a:gd name="T69" fmla="*/ 489 h 1989"/>
              <a:gd name="T70" fmla="*/ 1015 w 2233"/>
              <a:gd name="T71" fmla="*/ 1053 h 1989"/>
              <a:gd name="T72" fmla="*/ 1027 w 2233"/>
              <a:gd name="T73" fmla="*/ 1040 h 1989"/>
              <a:gd name="T74" fmla="*/ 1206 w 2233"/>
              <a:gd name="T75" fmla="*/ 1040 h 1989"/>
              <a:gd name="T76" fmla="*/ 1219 w 2233"/>
              <a:gd name="T77" fmla="*/ 1053 h 1989"/>
              <a:gd name="T78" fmla="*/ 1219 w 2233"/>
              <a:gd name="T79" fmla="*/ 1231 h 1989"/>
              <a:gd name="T80" fmla="*/ 1206 w 2233"/>
              <a:gd name="T81" fmla="*/ 1244 h 1989"/>
              <a:gd name="T82" fmla="*/ 1027 w 2233"/>
              <a:gd name="T83" fmla="*/ 1244 h 1989"/>
              <a:gd name="T84" fmla="*/ 1015 w 2233"/>
              <a:gd name="T85" fmla="*/ 1231 h 1989"/>
              <a:gd name="T86" fmla="*/ 1015 w 2233"/>
              <a:gd name="T87" fmla="*/ 1053 h 1989"/>
              <a:gd name="T88" fmla="*/ 2008 w 2233"/>
              <a:gd name="T89" fmla="*/ 1857 h 1989"/>
              <a:gd name="T90" fmla="*/ 226 w 2233"/>
              <a:gd name="T91" fmla="*/ 1857 h 1989"/>
              <a:gd name="T92" fmla="*/ 133 w 2233"/>
              <a:gd name="T93" fmla="*/ 1764 h 1989"/>
              <a:gd name="T94" fmla="*/ 133 w 2233"/>
              <a:gd name="T95" fmla="*/ 1162 h 1989"/>
              <a:gd name="T96" fmla="*/ 948 w 2233"/>
              <a:gd name="T97" fmla="*/ 1162 h 1989"/>
              <a:gd name="T98" fmla="*/ 948 w 2233"/>
              <a:gd name="T99" fmla="*/ 1231 h 1989"/>
              <a:gd name="T100" fmla="*/ 1027 w 2233"/>
              <a:gd name="T101" fmla="*/ 1310 h 1989"/>
              <a:gd name="T102" fmla="*/ 1206 w 2233"/>
              <a:gd name="T103" fmla="*/ 1310 h 1989"/>
              <a:gd name="T104" fmla="*/ 1285 w 2233"/>
              <a:gd name="T105" fmla="*/ 1231 h 1989"/>
              <a:gd name="T106" fmla="*/ 1285 w 2233"/>
              <a:gd name="T107" fmla="*/ 1162 h 1989"/>
              <a:gd name="T108" fmla="*/ 2100 w 2233"/>
              <a:gd name="T109" fmla="*/ 1162 h 1989"/>
              <a:gd name="T110" fmla="*/ 2100 w 2233"/>
              <a:gd name="T111" fmla="*/ 1764 h 1989"/>
              <a:gd name="T112" fmla="*/ 2008 w 2233"/>
              <a:gd name="T113" fmla="*/ 1857 h 1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33" h="1989">
                <a:moveTo>
                  <a:pt x="2008" y="356"/>
                </a:moveTo>
                <a:cubicBezTo>
                  <a:pt x="1539" y="356"/>
                  <a:pt x="1539" y="356"/>
                  <a:pt x="1539" y="356"/>
                </a:cubicBezTo>
                <a:cubicBezTo>
                  <a:pt x="1539" y="219"/>
                  <a:pt x="1539" y="219"/>
                  <a:pt x="1539" y="219"/>
                </a:cubicBezTo>
                <a:cubicBezTo>
                  <a:pt x="1539" y="98"/>
                  <a:pt x="1441" y="0"/>
                  <a:pt x="1320" y="0"/>
                </a:cubicBezTo>
                <a:cubicBezTo>
                  <a:pt x="913" y="0"/>
                  <a:pt x="913" y="0"/>
                  <a:pt x="913" y="0"/>
                </a:cubicBezTo>
                <a:cubicBezTo>
                  <a:pt x="793" y="0"/>
                  <a:pt x="695" y="98"/>
                  <a:pt x="695" y="219"/>
                </a:cubicBezTo>
                <a:cubicBezTo>
                  <a:pt x="695" y="356"/>
                  <a:pt x="695" y="356"/>
                  <a:pt x="695" y="356"/>
                </a:cubicBezTo>
                <a:cubicBezTo>
                  <a:pt x="226" y="356"/>
                  <a:pt x="226" y="356"/>
                  <a:pt x="226" y="356"/>
                </a:cubicBezTo>
                <a:cubicBezTo>
                  <a:pt x="102" y="356"/>
                  <a:pt x="0" y="457"/>
                  <a:pt x="0" y="582"/>
                </a:cubicBezTo>
                <a:cubicBezTo>
                  <a:pt x="0" y="1764"/>
                  <a:pt x="0" y="1764"/>
                  <a:pt x="0" y="1764"/>
                </a:cubicBezTo>
                <a:cubicBezTo>
                  <a:pt x="0" y="1888"/>
                  <a:pt x="102" y="1989"/>
                  <a:pt x="226" y="1989"/>
                </a:cubicBezTo>
                <a:cubicBezTo>
                  <a:pt x="2008" y="1989"/>
                  <a:pt x="2008" y="1989"/>
                  <a:pt x="2008" y="1989"/>
                </a:cubicBezTo>
                <a:cubicBezTo>
                  <a:pt x="2132" y="1989"/>
                  <a:pt x="2233" y="1888"/>
                  <a:pt x="2233" y="1764"/>
                </a:cubicBezTo>
                <a:cubicBezTo>
                  <a:pt x="2233" y="582"/>
                  <a:pt x="2233" y="582"/>
                  <a:pt x="2233" y="582"/>
                </a:cubicBezTo>
                <a:cubicBezTo>
                  <a:pt x="2233" y="457"/>
                  <a:pt x="2132" y="356"/>
                  <a:pt x="2008" y="356"/>
                </a:cubicBezTo>
                <a:close/>
                <a:moveTo>
                  <a:pt x="880" y="219"/>
                </a:moveTo>
                <a:cubicBezTo>
                  <a:pt x="880" y="201"/>
                  <a:pt x="895" y="186"/>
                  <a:pt x="913" y="186"/>
                </a:cubicBezTo>
                <a:cubicBezTo>
                  <a:pt x="1320" y="186"/>
                  <a:pt x="1320" y="186"/>
                  <a:pt x="1320" y="186"/>
                </a:cubicBezTo>
                <a:cubicBezTo>
                  <a:pt x="1339" y="186"/>
                  <a:pt x="1353" y="201"/>
                  <a:pt x="1353" y="219"/>
                </a:cubicBezTo>
                <a:cubicBezTo>
                  <a:pt x="1353" y="356"/>
                  <a:pt x="1353" y="356"/>
                  <a:pt x="1353" y="356"/>
                </a:cubicBezTo>
                <a:cubicBezTo>
                  <a:pt x="880" y="356"/>
                  <a:pt x="880" y="356"/>
                  <a:pt x="880" y="356"/>
                </a:cubicBezTo>
                <a:lnTo>
                  <a:pt x="880" y="219"/>
                </a:lnTo>
                <a:close/>
                <a:moveTo>
                  <a:pt x="226" y="489"/>
                </a:moveTo>
                <a:cubicBezTo>
                  <a:pt x="2008" y="489"/>
                  <a:pt x="2008" y="489"/>
                  <a:pt x="2008" y="489"/>
                </a:cubicBezTo>
                <a:cubicBezTo>
                  <a:pt x="2059" y="489"/>
                  <a:pt x="2100" y="531"/>
                  <a:pt x="2100" y="582"/>
                </a:cubicBezTo>
                <a:cubicBezTo>
                  <a:pt x="2100" y="1096"/>
                  <a:pt x="2100" y="1096"/>
                  <a:pt x="2100" y="1096"/>
                </a:cubicBezTo>
                <a:cubicBezTo>
                  <a:pt x="1285" y="1096"/>
                  <a:pt x="1285" y="1096"/>
                  <a:pt x="1285" y="1096"/>
                </a:cubicBezTo>
                <a:cubicBezTo>
                  <a:pt x="1285" y="1053"/>
                  <a:pt x="1285" y="1053"/>
                  <a:pt x="1285" y="1053"/>
                </a:cubicBezTo>
                <a:cubicBezTo>
                  <a:pt x="1285" y="1009"/>
                  <a:pt x="1250" y="973"/>
                  <a:pt x="1206" y="973"/>
                </a:cubicBezTo>
                <a:cubicBezTo>
                  <a:pt x="1027" y="973"/>
                  <a:pt x="1027" y="973"/>
                  <a:pt x="1027" y="973"/>
                </a:cubicBezTo>
                <a:cubicBezTo>
                  <a:pt x="984" y="973"/>
                  <a:pt x="948" y="1009"/>
                  <a:pt x="948" y="1053"/>
                </a:cubicBezTo>
                <a:cubicBezTo>
                  <a:pt x="948" y="1096"/>
                  <a:pt x="948" y="1096"/>
                  <a:pt x="948" y="1096"/>
                </a:cubicBezTo>
                <a:cubicBezTo>
                  <a:pt x="133" y="1096"/>
                  <a:pt x="133" y="1096"/>
                  <a:pt x="133" y="1096"/>
                </a:cubicBezTo>
                <a:cubicBezTo>
                  <a:pt x="133" y="582"/>
                  <a:pt x="133" y="582"/>
                  <a:pt x="133" y="582"/>
                </a:cubicBezTo>
                <a:cubicBezTo>
                  <a:pt x="133" y="531"/>
                  <a:pt x="175" y="489"/>
                  <a:pt x="226" y="489"/>
                </a:cubicBezTo>
                <a:close/>
                <a:moveTo>
                  <a:pt x="1015" y="1053"/>
                </a:moveTo>
                <a:cubicBezTo>
                  <a:pt x="1015" y="1046"/>
                  <a:pt x="1020" y="1040"/>
                  <a:pt x="1027" y="1040"/>
                </a:cubicBezTo>
                <a:cubicBezTo>
                  <a:pt x="1206" y="1040"/>
                  <a:pt x="1206" y="1040"/>
                  <a:pt x="1206" y="1040"/>
                </a:cubicBezTo>
                <a:cubicBezTo>
                  <a:pt x="1213" y="1040"/>
                  <a:pt x="1219" y="1046"/>
                  <a:pt x="1219" y="1053"/>
                </a:cubicBezTo>
                <a:cubicBezTo>
                  <a:pt x="1219" y="1231"/>
                  <a:pt x="1219" y="1231"/>
                  <a:pt x="1219" y="1231"/>
                </a:cubicBezTo>
                <a:cubicBezTo>
                  <a:pt x="1219" y="1238"/>
                  <a:pt x="1213" y="1244"/>
                  <a:pt x="1206" y="1244"/>
                </a:cubicBezTo>
                <a:cubicBezTo>
                  <a:pt x="1027" y="1244"/>
                  <a:pt x="1027" y="1244"/>
                  <a:pt x="1027" y="1244"/>
                </a:cubicBezTo>
                <a:cubicBezTo>
                  <a:pt x="1020" y="1244"/>
                  <a:pt x="1015" y="1238"/>
                  <a:pt x="1015" y="1231"/>
                </a:cubicBezTo>
                <a:lnTo>
                  <a:pt x="1015" y="1053"/>
                </a:lnTo>
                <a:close/>
                <a:moveTo>
                  <a:pt x="2008" y="1857"/>
                </a:moveTo>
                <a:cubicBezTo>
                  <a:pt x="226" y="1857"/>
                  <a:pt x="226" y="1857"/>
                  <a:pt x="226" y="1857"/>
                </a:cubicBezTo>
                <a:cubicBezTo>
                  <a:pt x="175" y="1857"/>
                  <a:pt x="133" y="1815"/>
                  <a:pt x="133" y="1764"/>
                </a:cubicBezTo>
                <a:cubicBezTo>
                  <a:pt x="133" y="1162"/>
                  <a:pt x="133" y="1162"/>
                  <a:pt x="133" y="1162"/>
                </a:cubicBezTo>
                <a:cubicBezTo>
                  <a:pt x="948" y="1162"/>
                  <a:pt x="948" y="1162"/>
                  <a:pt x="948" y="1162"/>
                </a:cubicBezTo>
                <a:cubicBezTo>
                  <a:pt x="948" y="1231"/>
                  <a:pt x="948" y="1231"/>
                  <a:pt x="948" y="1231"/>
                </a:cubicBezTo>
                <a:cubicBezTo>
                  <a:pt x="948" y="1275"/>
                  <a:pt x="984" y="1310"/>
                  <a:pt x="1027" y="1310"/>
                </a:cubicBezTo>
                <a:cubicBezTo>
                  <a:pt x="1206" y="1310"/>
                  <a:pt x="1206" y="1310"/>
                  <a:pt x="1206" y="1310"/>
                </a:cubicBezTo>
                <a:cubicBezTo>
                  <a:pt x="1250" y="1310"/>
                  <a:pt x="1285" y="1275"/>
                  <a:pt x="1285" y="1231"/>
                </a:cubicBezTo>
                <a:cubicBezTo>
                  <a:pt x="1285" y="1162"/>
                  <a:pt x="1285" y="1162"/>
                  <a:pt x="1285" y="1162"/>
                </a:cubicBezTo>
                <a:cubicBezTo>
                  <a:pt x="2100" y="1162"/>
                  <a:pt x="2100" y="1162"/>
                  <a:pt x="2100" y="1162"/>
                </a:cubicBezTo>
                <a:cubicBezTo>
                  <a:pt x="2100" y="1764"/>
                  <a:pt x="2100" y="1764"/>
                  <a:pt x="2100" y="1764"/>
                </a:cubicBezTo>
                <a:cubicBezTo>
                  <a:pt x="2100" y="1815"/>
                  <a:pt x="2059" y="1857"/>
                  <a:pt x="2008" y="1857"/>
                </a:cubicBezTo>
                <a:close/>
              </a:path>
            </a:pathLst>
          </a:custGeom>
          <a:solidFill>
            <a:schemeClr val="tx1">
              <a:lumMod val="20000"/>
              <a:lumOff val="80000"/>
            </a:schemeClr>
          </a:solidFill>
          <a:ln>
            <a:noFill/>
          </a:ln>
        </p:spPr>
        <p:txBody>
          <a:bodyPr vert="horz" wrap="square" lIns="68571" tIns="34286" rIns="68571" bIns="34286" numCol="1" anchor="t" anchorCtr="0" compatLnSpc="1">
            <a:prstTxWarp prst="textNoShape">
              <a:avLst/>
            </a:prstTxWarp>
          </a:bodyPr>
          <a:lstStyle/>
          <a:p>
            <a:endParaRPr lang="id-ID" sz="3600"/>
          </a:p>
        </p:txBody>
      </p:sp>
      <p:sp>
        <p:nvSpPr>
          <p:cNvPr id="16" name="Text Placeholder 15"/>
          <p:cNvSpPr>
            <a:spLocks noGrp="1"/>
          </p:cNvSpPr>
          <p:nvPr>
            <p:ph type="body" sz="quarter" idx="10"/>
          </p:nvPr>
        </p:nvSpPr>
        <p:spPr>
          <a:xfrm>
            <a:off x="3637653" y="7848048"/>
            <a:ext cx="13676312" cy="2014538"/>
          </a:xfrm>
        </p:spPr>
        <p:txBody>
          <a:bodyPr lIns="0" rIns="0">
            <a:noAutofit/>
          </a:bodyPr>
          <a:lstStyle>
            <a:lvl1pPr>
              <a:defRPr sz="12400">
                <a:solidFill>
                  <a:schemeClr val="bg1"/>
                </a:solidFill>
                <a:latin typeface="Calibri" charset="0"/>
                <a:ea typeface="Calibri" charset="0"/>
                <a:cs typeface="Calibri" charset="0"/>
              </a:defRPr>
            </a:lvl1pPr>
          </a:lstStyle>
          <a:p>
            <a:pPr lvl="0"/>
            <a:r>
              <a:rPr lang="en-US"/>
              <a:t>Click to edit Master text styles</a:t>
            </a:r>
          </a:p>
        </p:txBody>
      </p:sp>
    </p:spTree>
    <p:extLst>
      <p:ext uri="{BB962C8B-B14F-4D97-AF65-F5344CB8AC3E}">
        <p14:creationId xmlns:p14="http://schemas.microsoft.com/office/powerpoint/2010/main" val="1350573793"/>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2">
    <p:spTree>
      <p:nvGrpSpPr>
        <p:cNvPr id="1" name=""/>
        <p:cNvGrpSpPr/>
        <p:nvPr/>
      </p:nvGrpSpPr>
      <p:grpSpPr>
        <a:xfrm>
          <a:off x="0" y="0"/>
          <a:ext cx="0" cy="0"/>
          <a:chOff x="0" y="0"/>
          <a:chExt cx="0" cy="0"/>
        </a:xfrm>
      </p:grpSpPr>
      <p:sp>
        <p:nvSpPr>
          <p:cNvPr id="9" name="Rectangle 8"/>
          <p:cNvSpPr/>
          <p:nvPr userDrawn="1"/>
        </p:nvSpPr>
        <p:spPr>
          <a:xfrm>
            <a:off x="646180" y="10894821"/>
            <a:ext cx="17001211" cy="2450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alphaModFix amt="85000"/>
            <a:extLst>
              <a:ext uri="{28A0092B-C50C-407E-A947-70E740481C1C}">
                <a14:useLocalDpi xmlns:a14="http://schemas.microsoft.com/office/drawing/2010/main"/>
              </a:ext>
            </a:extLst>
          </a:blip>
          <a:stretch>
            <a:fillRect/>
          </a:stretch>
        </p:blipFill>
        <p:spPr>
          <a:xfrm>
            <a:off x="-1141715" y="0"/>
            <a:ext cx="20571428" cy="13716000"/>
          </a:xfrm>
          <a:prstGeom prst="rect">
            <a:avLst/>
          </a:prstGeom>
        </p:spPr>
      </p:pic>
      <p:sp>
        <p:nvSpPr>
          <p:cNvPr id="11" name="Rectangle 10"/>
          <p:cNvSpPr/>
          <p:nvPr userDrawn="1"/>
        </p:nvSpPr>
        <p:spPr>
          <a:xfrm>
            <a:off x="-1141716" y="5486400"/>
            <a:ext cx="21109659" cy="6719777"/>
          </a:xfrm>
          <a:prstGeom prst="rect">
            <a:avLst/>
          </a:prstGeom>
          <a:solidFill>
            <a:schemeClr val="bg1">
              <a:lumMod val="8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2" name="Rectangle 11"/>
          <p:cNvSpPr/>
          <p:nvPr userDrawn="1"/>
        </p:nvSpPr>
        <p:spPr>
          <a:xfrm>
            <a:off x="-1" y="6951294"/>
            <a:ext cx="18288001" cy="3787565"/>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6" name="Text Placeholder 15"/>
          <p:cNvSpPr>
            <a:spLocks noGrp="1"/>
          </p:cNvSpPr>
          <p:nvPr>
            <p:ph type="body" sz="quarter" idx="10"/>
          </p:nvPr>
        </p:nvSpPr>
        <p:spPr>
          <a:xfrm>
            <a:off x="3637653" y="7848048"/>
            <a:ext cx="13676312" cy="2014538"/>
          </a:xfrm>
        </p:spPr>
        <p:txBody>
          <a:bodyPr lIns="0" rIns="0">
            <a:noAutofit/>
          </a:bodyPr>
          <a:lstStyle>
            <a:lvl1pPr>
              <a:defRPr sz="12400">
                <a:solidFill>
                  <a:schemeClr val="bg1"/>
                </a:solidFill>
                <a:latin typeface="Calibri" charset="0"/>
                <a:ea typeface="Calibri" charset="0"/>
                <a:cs typeface="Calibri" charset="0"/>
              </a:defRPr>
            </a:lvl1pPr>
          </a:lstStyle>
          <a:p>
            <a:pPr lvl="0"/>
            <a:r>
              <a:rPr lang="en-US"/>
              <a:t>Click to edit Master text styles</a:t>
            </a:r>
          </a:p>
        </p:txBody>
      </p:sp>
      <p:grpSp>
        <p:nvGrpSpPr>
          <p:cNvPr id="13" name="Group 12"/>
          <p:cNvGrpSpPr/>
          <p:nvPr userDrawn="1"/>
        </p:nvGrpSpPr>
        <p:grpSpPr>
          <a:xfrm>
            <a:off x="2056677" y="8254700"/>
            <a:ext cx="1183171" cy="1183175"/>
            <a:chOff x="-2771775" y="66675"/>
            <a:chExt cx="827087" cy="827088"/>
          </a:xfrm>
          <a:solidFill>
            <a:schemeClr val="bg1"/>
          </a:solidFill>
        </p:grpSpPr>
        <p:sp>
          <p:nvSpPr>
            <p:cNvPr id="15"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id-ID" sz="3600"/>
            </a:p>
          </p:txBody>
        </p:sp>
        <p:sp>
          <p:nvSpPr>
            <p:cNvPr id="17"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id-ID" sz="3600"/>
            </a:p>
          </p:txBody>
        </p:sp>
        <p:sp>
          <p:nvSpPr>
            <p:cNvPr id="18"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71" tIns="34286" rIns="68571" bIns="34286" numCol="1" anchor="t" anchorCtr="0" compatLnSpc="1">
              <a:prstTxWarp prst="textNoShape">
                <a:avLst/>
              </a:prstTxWarp>
            </a:bodyPr>
            <a:lstStyle/>
            <a:p>
              <a:endParaRPr lang="id-ID" sz="3600"/>
            </a:p>
          </p:txBody>
        </p:sp>
      </p:grpSp>
    </p:spTree>
    <p:extLst>
      <p:ext uri="{BB962C8B-B14F-4D97-AF65-F5344CB8AC3E}">
        <p14:creationId xmlns:p14="http://schemas.microsoft.com/office/powerpoint/2010/main" val="20130562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title slide 2">
    <p:spTree>
      <p:nvGrpSpPr>
        <p:cNvPr id="1" name=""/>
        <p:cNvGrpSpPr/>
        <p:nvPr/>
      </p:nvGrpSpPr>
      <p:grpSpPr>
        <a:xfrm>
          <a:off x="0" y="0"/>
          <a:ext cx="0" cy="0"/>
          <a:chOff x="0" y="0"/>
          <a:chExt cx="0" cy="0"/>
        </a:xfrm>
      </p:grpSpPr>
      <p:sp>
        <p:nvSpPr>
          <p:cNvPr id="9" name="Rectangle 8"/>
          <p:cNvSpPr/>
          <p:nvPr userDrawn="1"/>
        </p:nvSpPr>
        <p:spPr>
          <a:xfrm>
            <a:off x="646180" y="10894821"/>
            <a:ext cx="17001211" cy="2450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grayscl/>
            <a:extLst>
              <a:ext uri="{28A0092B-C50C-407E-A947-70E740481C1C}">
                <a14:useLocalDpi xmlns:a14="http://schemas.microsoft.com/office/drawing/2010/main"/>
              </a:ext>
            </a:extLst>
          </a:blip>
          <a:stretch>
            <a:fillRect/>
          </a:stretch>
        </p:blipFill>
        <p:spPr>
          <a:xfrm>
            <a:off x="-1141715" y="857"/>
            <a:ext cx="20571428" cy="13714285"/>
          </a:xfrm>
          <a:prstGeom prst="rect">
            <a:avLst/>
          </a:prstGeom>
        </p:spPr>
      </p:pic>
      <p:sp>
        <p:nvSpPr>
          <p:cNvPr id="11" name="Rectangle 10"/>
          <p:cNvSpPr/>
          <p:nvPr userDrawn="1"/>
        </p:nvSpPr>
        <p:spPr>
          <a:xfrm>
            <a:off x="-1141716" y="5486400"/>
            <a:ext cx="21109659" cy="6719777"/>
          </a:xfrm>
          <a:prstGeom prst="rect">
            <a:avLst/>
          </a:prstGeom>
          <a:solidFill>
            <a:schemeClr val="bg1">
              <a:lumMod val="8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2" name="Rectangle 11"/>
          <p:cNvSpPr/>
          <p:nvPr userDrawn="1"/>
        </p:nvSpPr>
        <p:spPr>
          <a:xfrm>
            <a:off x="-1" y="6951294"/>
            <a:ext cx="18288001" cy="3787565"/>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6" name="Text Placeholder 15"/>
          <p:cNvSpPr>
            <a:spLocks noGrp="1"/>
          </p:cNvSpPr>
          <p:nvPr>
            <p:ph type="body" sz="quarter" idx="10"/>
          </p:nvPr>
        </p:nvSpPr>
        <p:spPr>
          <a:xfrm>
            <a:off x="3637653" y="7848048"/>
            <a:ext cx="13676312" cy="2014538"/>
          </a:xfrm>
        </p:spPr>
        <p:txBody>
          <a:bodyPr lIns="0" rIns="0">
            <a:noAutofit/>
          </a:bodyPr>
          <a:lstStyle>
            <a:lvl1pPr>
              <a:defRPr sz="12400">
                <a:solidFill>
                  <a:schemeClr val="bg1"/>
                </a:solidFill>
                <a:latin typeface="Calibri" charset="0"/>
                <a:ea typeface="Calibri" charset="0"/>
                <a:cs typeface="Calibri" charset="0"/>
              </a:defRPr>
            </a:lvl1pPr>
          </a:lstStyle>
          <a:p>
            <a:pPr lvl="0"/>
            <a:r>
              <a:rPr lang="en-US"/>
              <a:t>Click to edit Master text styles</a:t>
            </a:r>
          </a:p>
        </p:txBody>
      </p:sp>
      <p:sp>
        <p:nvSpPr>
          <p:cNvPr id="14" name="Freeform 102"/>
          <p:cNvSpPr>
            <a:spLocks noChangeArrowheads="1"/>
          </p:cNvSpPr>
          <p:nvPr userDrawn="1"/>
        </p:nvSpPr>
        <p:spPr bwMode="auto">
          <a:xfrm>
            <a:off x="1746940" y="8292011"/>
            <a:ext cx="1260475" cy="1126612"/>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p:spPr>
        <p:txBody>
          <a:bodyPr wrap="none" anchor="ctr"/>
          <a:lstStyle/>
          <a:p>
            <a:endParaRPr lang="en-US" sz="3600" dirty="0"/>
          </a:p>
        </p:txBody>
      </p:sp>
    </p:spTree>
    <p:extLst>
      <p:ext uri="{BB962C8B-B14F-4D97-AF65-F5344CB8AC3E}">
        <p14:creationId xmlns:p14="http://schemas.microsoft.com/office/powerpoint/2010/main" val="1046370347"/>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3">
    <p:spTree>
      <p:nvGrpSpPr>
        <p:cNvPr id="1" name=""/>
        <p:cNvGrpSpPr/>
        <p:nvPr/>
      </p:nvGrpSpPr>
      <p:grpSpPr>
        <a:xfrm>
          <a:off x="0" y="0"/>
          <a:ext cx="0" cy="0"/>
          <a:chOff x="0" y="0"/>
          <a:chExt cx="0" cy="0"/>
        </a:xfrm>
      </p:grpSpPr>
      <p:sp>
        <p:nvSpPr>
          <p:cNvPr id="9" name="Rectangle 8"/>
          <p:cNvSpPr/>
          <p:nvPr userDrawn="1"/>
        </p:nvSpPr>
        <p:spPr>
          <a:xfrm>
            <a:off x="646180" y="10894821"/>
            <a:ext cx="17001211" cy="2450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2">
            <a:alphaModFix amt="85000"/>
            <a:grayscl/>
            <a:extLst>
              <a:ext uri="{28A0092B-C50C-407E-A947-70E740481C1C}">
                <a14:useLocalDpi xmlns:a14="http://schemas.microsoft.com/office/drawing/2010/main"/>
              </a:ext>
            </a:extLst>
          </a:blip>
          <a:stretch>
            <a:fillRect/>
          </a:stretch>
        </p:blipFill>
        <p:spPr>
          <a:xfrm flipV="1">
            <a:off x="-1141715" y="0"/>
            <a:ext cx="20571428" cy="13714285"/>
          </a:xfrm>
          <a:prstGeom prst="rect">
            <a:avLst/>
          </a:prstGeom>
        </p:spPr>
      </p:pic>
      <p:sp>
        <p:nvSpPr>
          <p:cNvPr id="11" name="Rectangle 10"/>
          <p:cNvSpPr/>
          <p:nvPr userDrawn="1"/>
        </p:nvSpPr>
        <p:spPr>
          <a:xfrm>
            <a:off x="-1141716" y="5486400"/>
            <a:ext cx="21109659" cy="6719777"/>
          </a:xfrm>
          <a:prstGeom prst="rect">
            <a:avLst/>
          </a:prstGeom>
          <a:solidFill>
            <a:schemeClr val="bg1">
              <a:lumMod val="85000"/>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2" name="Rectangle 11"/>
          <p:cNvSpPr/>
          <p:nvPr userDrawn="1"/>
        </p:nvSpPr>
        <p:spPr>
          <a:xfrm>
            <a:off x="-1" y="6951294"/>
            <a:ext cx="18288001" cy="3787565"/>
          </a:xfrm>
          <a:prstGeom prst="rect">
            <a:avLst/>
          </a:prstGeom>
          <a:solidFill>
            <a:schemeClr val="accent2">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effectLst>
                <a:outerShdw blurRad="50800" dist="38100" dir="8100000" algn="tr" rotWithShape="0">
                  <a:prstClr val="black">
                    <a:alpha val="40000"/>
                  </a:prstClr>
                </a:outerShdw>
              </a:effectLst>
            </a:endParaRPr>
          </a:p>
        </p:txBody>
      </p:sp>
      <p:sp>
        <p:nvSpPr>
          <p:cNvPr id="16" name="Text Placeholder 15"/>
          <p:cNvSpPr>
            <a:spLocks noGrp="1"/>
          </p:cNvSpPr>
          <p:nvPr>
            <p:ph type="body" sz="quarter" idx="10"/>
          </p:nvPr>
        </p:nvSpPr>
        <p:spPr>
          <a:xfrm>
            <a:off x="3637653" y="7848048"/>
            <a:ext cx="13676312" cy="2014538"/>
          </a:xfrm>
        </p:spPr>
        <p:txBody>
          <a:bodyPr lIns="0" rIns="0">
            <a:noAutofit/>
          </a:bodyPr>
          <a:lstStyle>
            <a:lvl1pPr>
              <a:defRPr sz="12400">
                <a:solidFill>
                  <a:schemeClr val="bg1"/>
                </a:solidFill>
                <a:latin typeface="Calibri" charset="0"/>
                <a:ea typeface="Calibri" charset="0"/>
                <a:cs typeface="Calibri" charset="0"/>
              </a:defRPr>
            </a:lvl1pPr>
          </a:lstStyle>
          <a:p>
            <a:pPr lvl="0"/>
            <a:r>
              <a:rPr lang="en-US"/>
              <a:t>Click to edit Master text styles</a:t>
            </a:r>
          </a:p>
        </p:txBody>
      </p:sp>
      <p:sp>
        <p:nvSpPr>
          <p:cNvPr id="19" name="Freeform 115"/>
          <p:cNvSpPr>
            <a:spLocks noChangeArrowheads="1"/>
          </p:cNvSpPr>
          <p:nvPr userDrawn="1"/>
        </p:nvSpPr>
        <p:spPr bwMode="auto">
          <a:xfrm>
            <a:off x="2028842" y="8226667"/>
            <a:ext cx="934196" cy="1160046"/>
          </a:xfrm>
          <a:custGeom>
            <a:avLst/>
            <a:gdLst>
              <a:gd name="T0" fmla="*/ 381 w 400"/>
              <a:gd name="T1" fmla="*/ 124 h 498"/>
              <a:gd name="T2" fmla="*/ 381 w 400"/>
              <a:gd name="T3" fmla="*/ 124 h 498"/>
              <a:gd name="T4" fmla="*/ 231 w 400"/>
              <a:gd name="T5" fmla="*/ 9 h 498"/>
              <a:gd name="T6" fmla="*/ 115 w 400"/>
              <a:gd name="T7" fmla="*/ 151 h 498"/>
              <a:gd name="T8" fmla="*/ 133 w 400"/>
              <a:gd name="T9" fmla="*/ 213 h 498"/>
              <a:gd name="T10" fmla="*/ 9 w 400"/>
              <a:gd name="T11" fmla="*/ 407 h 498"/>
              <a:gd name="T12" fmla="*/ 0 w 400"/>
              <a:gd name="T13" fmla="*/ 434 h 498"/>
              <a:gd name="T14" fmla="*/ 9 w 400"/>
              <a:gd name="T15" fmla="*/ 478 h 498"/>
              <a:gd name="T16" fmla="*/ 27 w 400"/>
              <a:gd name="T17" fmla="*/ 497 h 498"/>
              <a:gd name="T18" fmla="*/ 62 w 400"/>
              <a:gd name="T19" fmla="*/ 487 h 498"/>
              <a:gd name="T20" fmla="*/ 89 w 400"/>
              <a:gd name="T21" fmla="*/ 470 h 498"/>
              <a:gd name="T22" fmla="*/ 142 w 400"/>
              <a:gd name="T23" fmla="*/ 390 h 498"/>
              <a:gd name="T24" fmla="*/ 142 w 400"/>
              <a:gd name="T25" fmla="*/ 390 h 498"/>
              <a:gd name="T26" fmla="*/ 177 w 400"/>
              <a:gd name="T27" fmla="*/ 381 h 498"/>
              <a:gd name="T28" fmla="*/ 231 w 400"/>
              <a:gd name="T29" fmla="*/ 284 h 498"/>
              <a:gd name="T30" fmla="*/ 293 w 400"/>
              <a:gd name="T31" fmla="*/ 284 h 498"/>
              <a:gd name="T32" fmla="*/ 381 w 400"/>
              <a:gd name="T33" fmla="*/ 124 h 498"/>
              <a:gd name="T34" fmla="*/ 319 w 400"/>
              <a:gd name="T35" fmla="*/ 159 h 498"/>
              <a:gd name="T36" fmla="*/ 319 w 400"/>
              <a:gd name="T37" fmla="*/ 159 h 498"/>
              <a:gd name="T38" fmla="*/ 256 w 400"/>
              <a:gd name="T39" fmla="*/ 142 h 498"/>
              <a:gd name="T40" fmla="*/ 221 w 400"/>
              <a:gd name="T41" fmla="*/ 80 h 498"/>
              <a:gd name="T42" fmla="*/ 310 w 400"/>
              <a:gd name="T43" fmla="*/ 71 h 498"/>
              <a:gd name="T44" fmla="*/ 319 w 400"/>
              <a:gd name="T45" fmla="*/ 159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00" h="498">
                <a:moveTo>
                  <a:pt x="381" y="124"/>
                </a:moveTo>
                <a:lnTo>
                  <a:pt x="381" y="124"/>
                </a:lnTo>
                <a:cubicBezTo>
                  <a:pt x="372" y="44"/>
                  <a:pt x="301" y="0"/>
                  <a:pt x="231" y="9"/>
                </a:cubicBezTo>
                <a:cubicBezTo>
                  <a:pt x="159" y="27"/>
                  <a:pt x="106" y="80"/>
                  <a:pt x="115" y="151"/>
                </a:cubicBezTo>
                <a:cubicBezTo>
                  <a:pt x="115" y="168"/>
                  <a:pt x="124" y="195"/>
                  <a:pt x="133" y="213"/>
                </a:cubicBezTo>
                <a:cubicBezTo>
                  <a:pt x="9" y="407"/>
                  <a:pt x="9" y="407"/>
                  <a:pt x="9" y="407"/>
                </a:cubicBezTo>
                <a:cubicBezTo>
                  <a:pt x="0" y="407"/>
                  <a:pt x="0" y="425"/>
                  <a:pt x="0" y="434"/>
                </a:cubicBezTo>
                <a:cubicBezTo>
                  <a:pt x="9" y="478"/>
                  <a:pt x="9" y="478"/>
                  <a:pt x="9" y="478"/>
                </a:cubicBezTo>
                <a:cubicBezTo>
                  <a:pt x="9" y="487"/>
                  <a:pt x="18" y="497"/>
                  <a:pt x="27" y="497"/>
                </a:cubicBezTo>
                <a:cubicBezTo>
                  <a:pt x="62" y="487"/>
                  <a:pt x="62" y="487"/>
                  <a:pt x="62" y="487"/>
                </a:cubicBezTo>
                <a:cubicBezTo>
                  <a:pt x="71" y="487"/>
                  <a:pt x="80" y="478"/>
                  <a:pt x="89" y="470"/>
                </a:cubicBezTo>
                <a:cubicBezTo>
                  <a:pt x="142" y="390"/>
                  <a:pt x="142" y="390"/>
                  <a:pt x="142" y="390"/>
                </a:cubicBezTo>
                <a:lnTo>
                  <a:pt x="142" y="390"/>
                </a:lnTo>
                <a:cubicBezTo>
                  <a:pt x="177" y="381"/>
                  <a:pt x="177" y="381"/>
                  <a:pt x="177" y="381"/>
                </a:cubicBezTo>
                <a:cubicBezTo>
                  <a:pt x="231" y="284"/>
                  <a:pt x="231" y="284"/>
                  <a:pt x="231" y="284"/>
                </a:cubicBezTo>
                <a:cubicBezTo>
                  <a:pt x="248" y="293"/>
                  <a:pt x="284" y="284"/>
                  <a:pt x="293" y="284"/>
                </a:cubicBezTo>
                <a:cubicBezTo>
                  <a:pt x="363" y="275"/>
                  <a:pt x="399" y="195"/>
                  <a:pt x="381" y="124"/>
                </a:cubicBezTo>
                <a:close/>
                <a:moveTo>
                  <a:pt x="319" y="159"/>
                </a:moveTo>
                <a:lnTo>
                  <a:pt x="319" y="159"/>
                </a:lnTo>
                <a:cubicBezTo>
                  <a:pt x="301" y="187"/>
                  <a:pt x="284" y="168"/>
                  <a:pt x="256" y="142"/>
                </a:cubicBezTo>
                <a:cubicBezTo>
                  <a:pt x="231" y="124"/>
                  <a:pt x="203" y="115"/>
                  <a:pt x="221" y="80"/>
                </a:cubicBezTo>
                <a:cubicBezTo>
                  <a:pt x="240" y="53"/>
                  <a:pt x="284" y="44"/>
                  <a:pt x="310" y="71"/>
                </a:cubicBezTo>
                <a:cubicBezTo>
                  <a:pt x="337" y="89"/>
                  <a:pt x="346" y="133"/>
                  <a:pt x="319" y="159"/>
                </a:cubicBezTo>
                <a:close/>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sz="3600" dirty="0"/>
          </a:p>
        </p:txBody>
      </p:sp>
    </p:spTree>
    <p:extLst>
      <p:ext uri="{BB962C8B-B14F-4D97-AF65-F5344CB8AC3E}">
        <p14:creationId xmlns:p14="http://schemas.microsoft.com/office/powerpoint/2010/main" val="166594746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_no sub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10B77E7-8D76-A248-9E9F-68FC055C9F4B}" type="slidenum">
              <a:rPr lang="en-US" smtClean="0"/>
              <a:pPr/>
              <a:t>‹#›</a:t>
            </a:fld>
            <a:endParaRPr lang="en-US" dirty="0"/>
          </a:p>
        </p:txBody>
      </p:sp>
      <p:sp>
        <p:nvSpPr>
          <p:cNvPr id="11" name="Rectangle 10"/>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2" name="Rectangle 11"/>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3"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15" name="Content Placeholder 14"/>
          <p:cNvSpPr>
            <a:spLocks noGrp="1"/>
          </p:cNvSpPr>
          <p:nvPr>
            <p:ph sz="quarter" idx="14"/>
          </p:nvPr>
        </p:nvSpPr>
        <p:spPr>
          <a:xfrm>
            <a:off x="1577536" y="2862263"/>
            <a:ext cx="15586514" cy="8250237"/>
          </a:xfrm>
        </p:spPr>
        <p:txBody>
          <a:bodyPr lIns="0" tIns="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3318776"/>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spd="med"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sub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10B77E7-8D76-A248-9E9F-68FC055C9F4B}" type="slidenum">
              <a:rPr lang="en-US" smtClean="0"/>
              <a:pPr/>
              <a:t>‹#›</a:t>
            </a:fld>
            <a:endParaRPr lang="en-US" dirty="0"/>
          </a:p>
        </p:txBody>
      </p:sp>
      <p:sp>
        <p:nvSpPr>
          <p:cNvPr id="11" name="Rectangle 10"/>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2" name="Rectangle 11"/>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3"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15" name="Content Placeholder 14"/>
          <p:cNvSpPr>
            <a:spLocks noGrp="1"/>
          </p:cNvSpPr>
          <p:nvPr>
            <p:ph sz="quarter" idx="14"/>
          </p:nvPr>
        </p:nvSpPr>
        <p:spPr>
          <a:xfrm>
            <a:off x="1426860" y="2892425"/>
            <a:ext cx="15737190" cy="8220075"/>
          </a:xfrm>
        </p:spPr>
        <p:txBody>
          <a:bodyPr lIns="0" tIns="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1"/>
          <p:cNvSpPr>
            <a:spLocks noGrp="1"/>
          </p:cNvSpPr>
          <p:nvPr>
            <p:ph type="body" sz="quarter" idx="15"/>
          </p:nvPr>
        </p:nvSpPr>
        <p:spPr>
          <a:xfrm>
            <a:off x="1779588" y="2154238"/>
            <a:ext cx="15384462" cy="738187"/>
          </a:xfrm>
        </p:spPr>
        <p:txBody>
          <a:bodyPr tIns="91440" bIns="182880">
            <a:noAutofit/>
          </a:bodyPr>
          <a:lstStyle>
            <a:lvl1pPr>
              <a:defRPr sz="3600">
                <a:latin typeface="Calibri" charset="0"/>
                <a:ea typeface="Calibri" charset="0"/>
                <a:cs typeface="Calibri" charset="0"/>
              </a:defRPr>
            </a:lvl1pPr>
          </a:lstStyle>
          <a:p>
            <a:pPr lvl="0"/>
            <a:r>
              <a:rPr lang="en-US"/>
              <a:t>Click to edit Master text styles</a:t>
            </a:r>
          </a:p>
        </p:txBody>
      </p:sp>
    </p:spTree>
    <p:extLst>
      <p:ext uri="{BB962C8B-B14F-4D97-AF65-F5344CB8AC3E}">
        <p14:creationId xmlns:p14="http://schemas.microsoft.com/office/powerpoint/2010/main" val="182038846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Text _ no subtitle">
    <p:spTree>
      <p:nvGrpSpPr>
        <p:cNvPr id="1" name=""/>
        <p:cNvGrpSpPr/>
        <p:nvPr/>
      </p:nvGrpSpPr>
      <p:grpSpPr>
        <a:xfrm>
          <a:off x="0" y="0"/>
          <a:ext cx="0" cy="0"/>
          <a:chOff x="0" y="0"/>
          <a:chExt cx="0" cy="0"/>
        </a:xfrm>
      </p:grpSpPr>
      <p:sp>
        <p:nvSpPr>
          <p:cNvPr id="16" name="Slide Number Placeholder 2"/>
          <p:cNvSpPr>
            <a:spLocks noGrp="1"/>
          </p:cNvSpPr>
          <p:nvPr>
            <p:ph type="sldNum" sz="quarter" idx="10"/>
          </p:nvPr>
        </p:nvSpPr>
        <p:spPr>
          <a:xfrm>
            <a:off x="13351503" y="13813355"/>
            <a:ext cx="4267200" cy="730251"/>
          </a:xfrm>
        </p:spPr>
        <p:txBody>
          <a:bodyPr/>
          <a:lstStyle/>
          <a:p>
            <a:fld id="{010B77E7-8D76-A248-9E9F-68FC055C9F4B}" type="slidenum">
              <a:rPr lang="en-US" smtClean="0"/>
              <a:pPr/>
              <a:t>‹#›</a:t>
            </a:fld>
            <a:endParaRPr lang="en-US" dirty="0"/>
          </a:p>
        </p:txBody>
      </p:sp>
      <p:sp>
        <p:nvSpPr>
          <p:cNvPr id="17" name="Rectangle 16"/>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9" name="Rectangle 18"/>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20"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22" name="Content Placeholder 14"/>
          <p:cNvSpPr>
            <a:spLocks noGrp="1"/>
          </p:cNvSpPr>
          <p:nvPr>
            <p:ph sz="quarter" idx="14"/>
          </p:nvPr>
        </p:nvSpPr>
        <p:spPr>
          <a:xfrm>
            <a:off x="1426860" y="2862263"/>
            <a:ext cx="15737190" cy="8250237"/>
          </a:xfrm>
        </p:spPr>
        <p:txBody>
          <a:bodyPr lIns="0" tIns="0">
            <a:noAutofit/>
          </a:bodyPr>
          <a:lstStyle>
            <a:lvl1pPr>
              <a:defRPr sz="2800">
                <a:solidFill>
                  <a:schemeClr val="accent1">
                    <a:lumMod val="50000"/>
                  </a:schemeClr>
                </a:solidFill>
                <a:latin typeface="Calibri" charset="0"/>
                <a:ea typeface="Calibri" charset="0"/>
                <a:cs typeface="Calibri" charset="0"/>
              </a:defRPr>
            </a:lvl1pPr>
            <a:lvl2pPr>
              <a:defRPr sz="2800">
                <a:solidFill>
                  <a:schemeClr val="accent1">
                    <a:lumMod val="50000"/>
                  </a:schemeClr>
                </a:solidFill>
                <a:latin typeface="Calibri" charset="0"/>
                <a:ea typeface="Calibri" charset="0"/>
                <a:cs typeface="Calibri" charset="0"/>
              </a:defRPr>
            </a:lvl2pPr>
            <a:lvl3pPr>
              <a:defRPr sz="2800">
                <a:solidFill>
                  <a:schemeClr val="accent1">
                    <a:lumMod val="50000"/>
                  </a:schemeClr>
                </a:solidFill>
                <a:latin typeface="Calibri" charset="0"/>
                <a:ea typeface="Calibri" charset="0"/>
                <a:cs typeface="Calibri" charset="0"/>
              </a:defRPr>
            </a:lvl3pPr>
            <a:lvl4pPr>
              <a:defRPr sz="2800">
                <a:solidFill>
                  <a:schemeClr val="accent1">
                    <a:lumMod val="50000"/>
                  </a:schemeClr>
                </a:solidFill>
                <a:latin typeface="Calibri" charset="0"/>
                <a:ea typeface="Calibri" charset="0"/>
                <a:cs typeface="Calibri" charset="0"/>
              </a:defRPr>
            </a:lvl4pPr>
            <a:lvl5pPr>
              <a:defRPr sz="2800">
                <a:solidFill>
                  <a:schemeClr val="accent1">
                    <a:lumMod val="50000"/>
                  </a:schemeClr>
                </a:solidFill>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67854538"/>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Text _ Subtitl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010B77E7-8D76-A248-9E9F-68FC055C9F4B}" type="slidenum">
              <a:rPr lang="en-US" smtClean="0"/>
              <a:pPr/>
              <a:t>‹#›</a:t>
            </a:fld>
            <a:endParaRPr lang="en-US" dirty="0"/>
          </a:p>
        </p:txBody>
      </p:sp>
      <p:sp>
        <p:nvSpPr>
          <p:cNvPr id="5" name="Rectangle 4"/>
          <p:cNvSpPr/>
          <p:nvPr userDrawn="1"/>
        </p:nvSpPr>
        <p:spPr>
          <a:xfrm>
            <a:off x="1426860" y="1251961"/>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10" name="Text Placeholder 9"/>
          <p:cNvSpPr>
            <a:spLocks noGrp="1"/>
          </p:cNvSpPr>
          <p:nvPr>
            <p:ph type="body" sz="quarter" idx="12"/>
          </p:nvPr>
        </p:nvSpPr>
        <p:spPr>
          <a:xfrm>
            <a:off x="1426861" y="2912303"/>
            <a:ext cx="15737106" cy="8182638"/>
          </a:xfrm>
        </p:spPr>
        <p:txBody>
          <a:bodyPr lIns="0" tIns="182880" bIns="182880">
            <a:noAutofit/>
          </a:bodyPr>
          <a:lstStyle>
            <a:lvl1pPr>
              <a:defRPr sz="2800">
                <a:latin typeface="Calibri" charset="0"/>
                <a:ea typeface="Calibri" charset="0"/>
                <a:cs typeface="Calibri" charset="0"/>
              </a:defRPr>
            </a:lvl1pPr>
            <a:lvl2pPr>
              <a:defRPr sz="2800">
                <a:latin typeface="Calibri" charset="0"/>
                <a:ea typeface="Calibri" charset="0"/>
                <a:cs typeface="Calibri" charset="0"/>
              </a:defRPr>
            </a:lvl2pPr>
            <a:lvl3pPr>
              <a:defRPr sz="2800">
                <a:latin typeface="Calibri" charset="0"/>
                <a:ea typeface="Calibri" charset="0"/>
                <a:cs typeface="Calibri" charset="0"/>
              </a:defRPr>
            </a:lvl3pPr>
            <a:lvl4pPr>
              <a:defRPr sz="2800">
                <a:latin typeface="Calibri" charset="0"/>
                <a:ea typeface="Calibri" charset="0"/>
                <a:cs typeface="Calibri" charset="0"/>
              </a:defRPr>
            </a:lvl4pPr>
            <a:lvl5pPr>
              <a:defRPr sz="2800">
                <a:latin typeface="Calibri" charset="0"/>
                <a:ea typeface="Calibri" charset="0"/>
                <a:cs typeface="Calibri"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userDrawn="1"/>
        </p:nvSpPr>
        <p:spPr>
          <a:xfrm>
            <a:off x="1426860" y="1252146"/>
            <a:ext cx="150676" cy="90293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solidFill>
                <a:schemeClr val="accent1"/>
              </a:solidFill>
            </a:endParaRPr>
          </a:p>
        </p:txBody>
      </p:sp>
      <p:sp>
        <p:nvSpPr>
          <p:cNvPr id="9" name="Text Placeholder 8"/>
          <p:cNvSpPr>
            <a:spLocks noGrp="1"/>
          </p:cNvSpPr>
          <p:nvPr>
            <p:ph type="body" sz="quarter" idx="13" hasCustomPrompt="1"/>
          </p:nvPr>
        </p:nvSpPr>
        <p:spPr>
          <a:xfrm>
            <a:off x="1779503" y="1252578"/>
            <a:ext cx="15384463" cy="901700"/>
          </a:xfrm>
        </p:spPr>
        <p:txBody>
          <a:bodyPr>
            <a:noAutofit/>
          </a:bodyPr>
          <a:lstStyle>
            <a:lvl1pPr>
              <a:defRPr sz="4950">
                <a:solidFill>
                  <a:schemeClr val="tx2"/>
                </a:solidFill>
              </a:defRPr>
            </a:lvl1pPr>
          </a:lstStyle>
          <a:p>
            <a:pPr lvl="0"/>
            <a:r>
              <a:rPr lang="en-US" dirty="0"/>
              <a:t>CLICK TO EDIT MASTER TEXT STYLES</a:t>
            </a:r>
          </a:p>
        </p:txBody>
      </p:sp>
      <p:sp>
        <p:nvSpPr>
          <p:cNvPr id="12" name="Text Placeholder 11"/>
          <p:cNvSpPr>
            <a:spLocks noGrp="1"/>
          </p:cNvSpPr>
          <p:nvPr>
            <p:ph type="body" sz="quarter" idx="14"/>
          </p:nvPr>
        </p:nvSpPr>
        <p:spPr>
          <a:xfrm>
            <a:off x="1779588" y="2154238"/>
            <a:ext cx="15384462" cy="738187"/>
          </a:xfrm>
        </p:spPr>
        <p:txBody>
          <a:bodyPr tIns="91440" bIns="182880">
            <a:noAutofit/>
          </a:bodyPr>
          <a:lstStyle>
            <a:lvl1pPr>
              <a:defRPr sz="3600">
                <a:latin typeface="Calibri" charset="0"/>
                <a:ea typeface="Calibri" charset="0"/>
                <a:cs typeface="Calibri" charset="0"/>
              </a:defRPr>
            </a:lvl1pPr>
          </a:lstStyle>
          <a:p>
            <a:pPr lvl="0"/>
            <a:r>
              <a:rPr lang="en-US"/>
              <a:t>Click to edit Master text styles</a:t>
            </a:r>
          </a:p>
        </p:txBody>
      </p:sp>
    </p:spTree>
    <p:extLst>
      <p:ext uri="{BB962C8B-B14F-4D97-AF65-F5344CB8AC3E}">
        <p14:creationId xmlns:p14="http://schemas.microsoft.com/office/powerpoint/2010/main" val="706043324"/>
      </p:ext>
    </p:extLst>
  </p:cSld>
  <p:clrMapOvr>
    <a:masterClrMapping/>
  </p:clrMapOvr>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49277"/>
            <a:ext cx="16459200" cy="2286000"/>
          </a:xfrm>
          <a:prstGeom prst="rect">
            <a:avLst/>
          </a:prstGeom>
        </p:spPr>
        <p:txBody>
          <a:bodyPr vert="horz" lIns="243852" tIns="121926" rIns="243852" bIns="121926"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4400" y="3200404"/>
            <a:ext cx="16459200" cy="9051925"/>
          </a:xfrm>
          <a:prstGeom prst="rect">
            <a:avLst/>
          </a:prstGeom>
        </p:spPr>
        <p:txBody>
          <a:bodyPr vert="horz" lIns="243852" tIns="121926" rIns="243852" bIns="12192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3351503" y="13813355"/>
            <a:ext cx="4267200" cy="730251"/>
          </a:xfrm>
          <a:prstGeom prst="rect">
            <a:avLst/>
          </a:prstGeom>
        </p:spPr>
        <p:txBody>
          <a:bodyPr vert="horz" lIns="243852" tIns="121926" rIns="243852" bIns="121926" rtlCol="0" anchor="ctr"/>
          <a:lstStyle>
            <a:lvl1pPr algn="r">
              <a:defRPr sz="2400">
                <a:solidFill>
                  <a:schemeClr val="tx1">
                    <a:tint val="75000"/>
                  </a:schemeClr>
                </a:solidFill>
                <a:latin typeface="Roboto Light"/>
                <a:cs typeface="Roboto Light"/>
              </a:defRPr>
            </a:lvl1pPr>
          </a:lstStyle>
          <a:p>
            <a:fld id="{010B77E7-8D76-A248-9E9F-68FC055C9F4B}" type="slidenum">
              <a:rPr lang="en-US" smtClean="0"/>
              <a:pPr/>
              <a:t>‹#›</a:t>
            </a:fld>
            <a:endParaRPr lang="en-US" dirty="0"/>
          </a:p>
        </p:txBody>
      </p:sp>
      <p:sp>
        <p:nvSpPr>
          <p:cNvPr id="9" name="Slide Number Placeholder 5"/>
          <p:cNvSpPr txBox="1">
            <a:spLocks/>
          </p:cNvSpPr>
          <p:nvPr userDrawn="1"/>
        </p:nvSpPr>
        <p:spPr>
          <a:xfrm>
            <a:off x="16132820" y="12178216"/>
            <a:ext cx="1715110" cy="730251"/>
          </a:xfrm>
          <a:prstGeom prst="rect">
            <a:avLst/>
          </a:prstGeom>
        </p:spPr>
        <p:txBody>
          <a:bodyPr vert="horz" lIns="243852" tIns="121926" rIns="243852" bIns="121926" rtlCol="0" anchor="ctr"/>
          <a:lstStyle>
            <a:defPPr>
              <a:defRPr lang="en-US"/>
            </a:defPPr>
            <a:lvl1pPr marL="0" algn="ctr" defTabSz="1219261" rtl="0" eaLnBrk="1" latinLnBrk="0" hangingPunct="1">
              <a:defRPr sz="1800" kern="1200">
                <a:solidFill>
                  <a:schemeClr val="bg1"/>
                </a:solidFill>
                <a:latin typeface="Roboto Regular"/>
                <a:ea typeface="+mn-ea"/>
                <a:cs typeface="Roboto Regular"/>
              </a:defRPr>
            </a:lvl1pPr>
            <a:lvl2pPr marL="1219261" algn="l" defTabSz="1219261" rtl="0" eaLnBrk="1" latinLnBrk="0" hangingPunct="1">
              <a:defRPr sz="4800" kern="1200">
                <a:solidFill>
                  <a:schemeClr val="tx1"/>
                </a:solidFill>
                <a:latin typeface="+mn-lt"/>
                <a:ea typeface="+mn-ea"/>
                <a:cs typeface="+mn-cs"/>
              </a:defRPr>
            </a:lvl2pPr>
            <a:lvl3pPr marL="2438522" algn="l" defTabSz="1219261" rtl="0" eaLnBrk="1" latinLnBrk="0" hangingPunct="1">
              <a:defRPr sz="4800" kern="1200">
                <a:solidFill>
                  <a:schemeClr val="tx1"/>
                </a:solidFill>
                <a:latin typeface="+mn-lt"/>
                <a:ea typeface="+mn-ea"/>
                <a:cs typeface="+mn-cs"/>
              </a:defRPr>
            </a:lvl3pPr>
            <a:lvl4pPr marL="3657783" algn="l" defTabSz="1219261" rtl="0" eaLnBrk="1" latinLnBrk="0" hangingPunct="1">
              <a:defRPr sz="4800" kern="1200">
                <a:solidFill>
                  <a:schemeClr val="tx1"/>
                </a:solidFill>
                <a:latin typeface="+mn-lt"/>
                <a:ea typeface="+mn-ea"/>
                <a:cs typeface="+mn-cs"/>
              </a:defRPr>
            </a:lvl4pPr>
            <a:lvl5pPr marL="4877044" algn="l" defTabSz="1219261" rtl="0" eaLnBrk="1" latinLnBrk="0" hangingPunct="1">
              <a:defRPr sz="4800" kern="1200">
                <a:solidFill>
                  <a:schemeClr val="tx1"/>
                </a:solidFill>
                <a:latin typeface="+mn-lt"/>
                <a:ea typeface="+mn-ea"/>
                <a:cs typeface="+mn-cs"/>
              </a:defRPr>
            </a:lvl5pPr>
            <a:lvl6pPr marL="6096305" algn="l" defTabSz="1219261" rtl="0" eaLnBrk="1" latinLnBrk="0" hangingPunct="1">
              <a:defRPr sz="4800" kern="1200">
                <a:solidFill>
                  <a:schemeClr val="tx1"/>
                </a:solidFill>
                <a:latin typeface="+mn-lt"/>
                <a:ea typeface="+mn-ea"/>
                <a:cs typeface="+mn-cs"/>
              </a:defRPr>
            </a:lvl6pPr>
            <a:lvl7pPr marL="7315566" algn="l" defTabSz="1219261" rtl="0" eaLnBrk="1" latinLnBrk="0" hangingPunct="1">
              <a:defRPr sz="4800" kern="1200">
                <a:solidFill>
                  <a:schemeClr val="tx1"/>
                </a:solidFill>
                <a:latin typeface="+mn-lt"/>
                <a:ea typeface="+mn-ea"/>
                <a:cs typeface="+mn-cs"/>
              </a:defRPr>
            </a:lvl7pPr>
            <a:lvl8pPr marL="8534827" algn="l" defTabSz="1219261" rtl="0" eaLnBrk="1" latinLnBrk="0" hangingPunct="1">
              <a:defRPr sz="4800" kern="1200">
                <a:solidFill>
                  <a:schemeClr val="tx1"/>
                </a:solidFill>
                <a:latin typeface="+mn-lt"/>
                <a:ea typeface="+mn-ea"/>
                <a:cs typeface="+mn-cs"/>
              </a:defRPr>
            </a:lvl8pPr>
            <a:lvl9pPr marL="9754088" algn="l" defTabSz="1219261" rtl="0" eaLnBrk="1" latinLnBrk="0" hangingPunct="1">
              <a:defRPr sz="4800" kern="1200">
                <a:solidFill>
                  <a:schemeClr val="tx1"/>
                </a:solidFill>
                <a:latin typeface="+mn-lt"/>
                <a:ea typeface="+mn-ea"/>
                <a:cs typeface="+mn-cs"/>
              </a:defRPr>
            </a:lvl9pPr>
          </a:lstStyle>
          <a:p>
            <a:endParaRPr lang="en-US" dirty="0"/>
          </a:p>
        </p:txBody>
      </p:sp>
      <p:pic>
        <p:nvPicPr>
          <p:cNvPr id="14" name="Picture 13"/>
          <p:cNvPicPr>
            <a:picLocks noChangeAspect="1"/>
          </p:cNvPicPr>
          <p:nvPr userDrawn="1"/>
        </p:nvPicPr>
        <p:blipFill>
          <a:blip r:embed="rId19" cstate="email">
            <a:extLst>
              <a:ext uri="{28A0092B-C50C-407E-A947-70E740481C1C}">
                <a14:useLocalDpi xmlns:a14="http://schemas.microsoft.com/office/drawing/2010/main"/>
              </a:ext>
            </a:extLst>
          </a:blip>
          <a:stretch>
            <a:fillRect/>
          </a:stretch>
        </p:blipFill>
        <p:spPr>
          <a:xfrm>
            <a:off x="939640" y="11410939"/>
            <a:ext cx="2807019" cy="1318846"/>
          </a:xfrm>
          <a:prstGeom prst="rect">
            <a:avLst/>
          </a:prstGeom>
        </p:spPr>
      </p:pic>
    </p:spTree>
    <p:extLst>
      <p:ext uri="{BB962C8B-B14F-4D97-AF65-F5344CB8AC3E}">
        <p14:creationId xmlns:p14="http://schemas.microsoft.com/office/powerpoint/2010/main" val="71470939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67" r:id="rId3"/>
    <p:sldLayoutId id="2147483771" r:id="rId4"/>
    <p:sldLayoutId id="2147483768" r:id="rId5"/>
    <p:sldLayoutId id="2147483754" r:id="rId6"/>
    <p:sldLayoutId id="2147483759" r:id="rId7"/>
    <p:sldLayoutId id="2147483755" r:id="rId8"/>
    <p:sldLayoutId id="2147483758" r:id="rId9"/>
    <p:sldLayoutId id="2147483756" r:id="rId10"/>
    <p:sldLayoutId id="2147483761" r:id="rId11"/>
    <p:sldLayoutId id="2147483762" r:id="rId12"/>
    <p:sldLayoutId id="2147483763" r:id="rId13"/>
    <p:sldLayoutId id="2147483764" r:id="rId14"/>
    <p:sldLayoutId id="2147483765" r:id="rId15"/>
    <p:sldLayoutId id="2147483766" r:id="rId16"/>
    <p:sldLayoutId id="2147483664" r:id="rId17"/>
  </p:sldLayoutIdLst>
  <mc:AlternateContent xmlns:mc="http://schemas.openxmlformats.org/markup-compatibility/2006" xmlns:p14="http://schemas.microsoft.com/office/powerpoint/2010/main">
    <mc:Choice Requires="p14">
      <p:transition spd="med" p14:dur="700" advClick="0" advTm="2000">
        <p:fade/>
      </p:transition>
    </mc:Choice>
    <mc:Fallback xmlns="">
      <p:transition xmlns:p14="http://schemas.microsoft.com/office/powerpoint/2010/main" spd="med" advClick="0" advTm="2000">
        <p:fade/>
      </p:transition>
    </mc:Fallback>
  </mc:AlternateContent>
  <p:hf sldNum="0" hdr="0" ftr="0" dt="0"/>
  <p:txStyles>
    <p:titleStyle>
      <a:lvl1pPr algn="ctr" defTabSz="914324" rtl="0" eaLnBrk="1" latinLnBrk="0" hangingPunct="1">
        <a:spcBef>
          <a:spcPct val="0"/>
        </a:spcBef>
        <a:buNone/>
        <a:defRPr sz="4049" kern="1200">
          <a:solidFill>
            <a:schemeClr val="tx1"/>
          </a:solidFill>
          <a:latin typeface="Roboto Light"/>
          <a:ea typeface="+mj-ea"/>
          <a:cs typeface="Roboto Light"/>
        </a:defRPr>
      </a:lvl1pPr>
    </p:titleStyle>
    <p:body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p:bodyStyle>
    <p:otherStyle>
      <a:defPPr>
        <a:defRPr lang="en-US"/>
      </a:defPPr>
      <a:lvl1pPr marL="0" algn="l" defTabSz="914324" rtl="0" eaLnBrk="1" latinLnBrk="0" hangingPunct="1">
        <a:defRPr sz="3600" kern="1200">
          <a:solidFill>
            <a:schemeClr val="tx1"/>
          </a:solidFill>
          <a:latin typeface="+mn-lt"/>
          <a:ea typeface="+mn-ea"/>
          <a:cs typeface="+mn-cs"/>
        </a:defRPr>
      </a:lvl1pPr>
      <a:lvl2pPr marL="914324" algn="l" defTabSz="914324" rtl="0" eaLnBrk="1" latinLnBrk="0" hangingPunct="1">
        <a:defRPr sz="3600" kern="1200">
          <a:solidFill>
            <a:schemeClr val="tx1"/>
          </a:solidFill>
          <a:latin typeface="+mn-lt"/>
          <a:ea typeface="+mn-ea"/>
          <a:cs typeface="+mn-cs"/>
        </a:defRPr>
      </a:lvl2pPr>
      <a:lvl3pPr marL="1828648" algn="l" defTabSz="914324" rtl="0" eaLnBrk="1" latinLnBrk="0" hangingPunct="1">
        <a:defRPr sz="3600" kern="1200">
          <a:solidFill>
            <a:schemeClr val="tx1"/>
          </a:solidFill>
          <a:latin typeface="+mn-lt"/>
          <a:ea typeface="+mn-ea"/>
          <a:cs typeface="+mn-cs"/>
        </a:defRPr>
      </a:lvl3pPr>
      <a:lvl4pPr marL="2742971" algn="l" defTabSz="914324" rtl="0" eaLnBrk="1" latinLnBrk="0" hangingPunct="1">
        <a:defRPr sz="3600" kern="1200">
          <a:solidFill>
            <a:schemeClr val="tx1"/>
          </a:solidFill>
          <a:latin typeface="+mn-lt"/>
          <a:ea typeface="+mn-ea"/>
          <a:cs typeface="+mn-cs"/>
        </a:defRPr>
      </a:lvl4pPr>
      <a:lvl5pPr marL="3657295" algn="l" defTabSz="914324" rtl="0" eaLnBrk="1" latinLnBrk="0" hangingPunct="1">
        <a:defRPr sz="3600" kern="1200">
          <a:solidFill>
            <a:schemeClr val="tx1"/>
          </a:solidFill>
          <a:latin typeface="+mn-lt"/>
          <a:ea typeface="+mn-ea"/>
          <a:cs typeface="+mn-cs"/>
        </a:defRPr>
      </a:lvl5pPr>
      <a:lvl6pPr marL="4571619" algn="l" defTabSz="914324" rtl="0" eaLnBrk="1" latinLnBrk="0" hangingPunct="1">
        <a:defRPr sz="3600" kern="1200">
          <a:solidFill>
            <a:schemeClr val="tx1"/>
          </a:solidFill>
          <a:latin typeface="+mn-lt"/>
          <a:ea typeface="+mn-ea"/>
          <a:cs typeface="+mn-cs"/>
        </a:defRPr>
      </a:lvl6pPr>
      <a:lvl7pPr marL="5485943" algn="l" defTabSz="914324" rtl="0" eaLnBrk="1" latinLnBrk="0" hangingPunct="1">
        <a:defRPr sz="3600" kern="1200">
          <a:solidFill>
            <a:schemeClr val="tx1"/>
          </a:solidFill>
          <a:latin typeface="+mn-lt"/>
          <a:ea typeface="+mn-ea"/>
          <a:cs typeface="+mn-cs"/>
        </a:defRPr>
      </a:lvl7pPr>
      <a:lvl8pPr marL="6400267" algn="l" defTabSz="914324" rtl="0" eaLnBrk="1" latinLnBrk="0" hangingPunct="1">
        <a:defRPr sz="3600" kern="1200">
          <a:solidFill>
            <a:schemeClr val="tx1"/>
          </a:solidFill>
          <a:latin typeface="+mn-lt"/>
          <a:ea typeface="+mn-ea"/>
          <a:cs typeface="+mn-cs"/>
        </a:defRPr>
      </a:lvl8pPr>
      <a:lvl9pPr marL="7314591" algn="l" defTabSz="91432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jpg"/><Relationship Id="rId2" Type="http://schemas.microsoft.com/office/2007/relationships/media" Target="../media/media1.wav"/><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hyperlink" Target="http://www.streetsblog.org/2009/01/15/bike-ped-improvements-part-of-portlands-stimulus-plan/" TargetMode="External"/><Relationship Id="rId4" Type="http://schemas.openxmlformats.org/officeDocument/2006/relationships/image" Target="../media/image12.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30.jpg"/><Relationship Id="rId7"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33.jpg"/><Relationship Id="rId5" Type="http://schemas.openxmlformats.org/officeDocument/2006/relationships/image" Target="../media/image32.jpg"/><Relationship Id="rId10" Type="http://schemas.openxmlformats.org/officeDocument/2006/relationships/image" Target="../media/image37.jpg"/><Relationship Id="rId4" Type="http://schemas.openxmlformats.org/officeDocument/2006/relationships/image" Target="../media/image31.jpg"/><Relationship Id="rId9" Type="http://schemas.openxmlformats.org/officeDocument/2006/relationships/image" Target="../media/image36.jp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9.xml"/><Relationship Id="rId7" Type="http://schemas.openxmlformats.org/officeDocument/2006/relationships/image" Target="../media/image9.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hyperlink" Target="mailto:Jim.Arnette@cot.tn.gov" TargetMode="External"/><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47532" y="10894821"/>
            <a:ext cx="14336623" cy="245077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13483131" y="12313718"/>
            <a:ext cx="4008002" cy="507831"/>
          </a:xfrm>
          <a:prstGeom prst="rect">
            <a:avLst/>
          </a:prstGeom>
          <a:noFill/>
        </p:spPr>
        <p:txBody>
          <a:bodyPr wrap="square" rtlCol="0">
            <a:spAutoFit/>
          </a:bodyPr>
          <a:lstStyle/>
          <a:p>
            <a:pPr algn="r"/>
            <a:r>
              <a:rPr lang="en-US" sz="2700" dirty="0">
                <a:solidFill>
                  <a:schemeClr val="bg1">
                    <a:lumMod val="65000"/>
                  </a:schemeClr>
                </a:solidFill>
                <a:latin typeface="Calibri"/>
                <a:cs typeface="Calibri"/>
              </a:rPr>
              <a:t>www.agacgfm.org</a:t>
            </a:r>
          </a:p>
        </p:txBody>
      </p:sp>
      <p:sp>
        <p:nvSpPr>
          <p:cNvPr id="7" name="Title 20"/>
          <p:cNvSpPr txBox="1">
            <a:spLocks/>
          </p:cNvSpPr>
          <p:nvPr/>
        </p:nvSpPr>
        <p:spPr>
          <a:xfrm>
            <a:off x="7434389" y="9520646"/>
            <a:ext cx="8880207" cy="677088"/>
          </a:xfrm>
          <a:prstGeom prst="rect">
            <a:avLst/>
          </a:prstGeom>
        </p:spPr>
        <p:txBody>
          <a:bodyPr vert="horz" wrap="square" lIns="182861" tIns="91430" rIns="182861" bIns="9143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lnSpc>
                <a:spcPct val="140000"/>
              </a:lnSpc>
            </a:pPr>
            <a:endParaRPr lang="en-US" sz="2400" dirty="0">
              <a:solidFill>
                <a:srgbClr val="737572"/>
              </a:solidFill>
              <a:latin typeface="Calibri" charset="0"/>
              <a:ea typeface="MS PGothic" charset="0"/>
              <a:cs typeface="Arial" charset="0"/>
            </a:endParaRPr>
          </a:p>
        </p:txBody>
      </p:sp>
      <p:pic>
        <p:nvPicPr>
          <p:cNvPr id="8" name="Picture 7" descr="mac-glasses.JPG"/>
          <p:cNvPicPr>
            <a:picLocks noChangeAspect="1"/>
          </p:cNvPicPr>
          <p:nvPr/>
        </p:nvPicPr>
        <p:blipFill>
          <a:blip r:embed="rId5" cstate="email">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3846" y="0"/>
            <a:ext cx="18288000" cy="10744200"/>
          </a:xfrm>
          <a:prstGeom prst="rect">
            <a:avLst/>
          </a:prstGeom>
        </p:spPr>
      </p:pic>
      <p:sp>
        <p:nvSpPr>
          <p:cNvPr id="9" name="Rectangle 8"/>
          <p:cNvSpPr/>
          <p:nvPr/>
        </p:nvSpPr>
        <p:spPr>
          <a:xfrm>
            <a:off x="-3846" y="0"/>
            <a:ext cx="18291846" cy="3368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0" y="7823200"/>
            <a:ext cx="18284154" cy="34838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1360377" y="3464689"/>
            <a:ext cx="4709728" cy="6022761"/>
          </a:xfrm>
          <a:prstGeom prst="rect">
            <a:avLst/>
          </a:prstGeom>
          <a:solidFill>
            <a:schemeClr val="accent2">
              <a:alpha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sp>
        <p:nvSpPr>
          <p:cNvPr id="2" name="Text Placeholder 1"/>
          <p:cNvSpPr>
            <a:spLocks noGrp="1"/>
          </p:cNvSpPr>
          <p:nvPr>
            <p:ph type="body" sz="quarter" idx="13"/>
          </p:nvPr>
        </p:nvSpPr>
        <p:spPr>
          <a:xfrm>
            <a:off x="6385329" y="8243648"/>
            <a:ext cx="10978325" cy="3566736"/>
          </a:xfrm>
        </p:spPr>
        <p:txBody>
          <a:bodyPr/>
          <a:lstStyle/>
          <a:p>
            <a:pPr>
              <a:lnSpc>
                <a:spcPct val="140000"/>
              </a:lnSpc>
            </a:pPr>
            <a:r>
              <a:rPr lang="en-US" b="1" dirty="0">
                <a:latin typeface="Calibri"/>
                <a:ea typeface="MS PGothic" charset="0"/>
                <a:cs typeface="Calibri"/>
              </a:rPr>
              <a:t>Jim Arnette, CGFM, CISA</a:t>
            </a:r>
          </a:p>
          <a:p>
            <a:pPr>
              <a:lnSpc>
                <a:spcPct val="140000"/>
              </a:lnSpc>
            </a:pPr>
            <a:r>
              <a:rPr lang="en-US" b="1" dirty="0">
                <a:latin typeface="Calibri"/>
                <a:ea typeface="MS PGothic" charset="0"/>
                <a:cs typeface="Calibri"/>
              </a:rPr>
              <a:t>AGA National President</a:t>
            </a:r>
            <a:br>
              <a:rPr lang="en-US" b="1" dirty="0">
                <a:latin typeface="Calibri"/>
                <a:ea typeface="MS PGothic" charset="0"/>
                <a:cs typeface="Calibri"/>
              </a:rPr>
            </a:br>
            <a:r>
              <a:rPr lang="en-US" b="1" dirty="0">
                <a:latin typeface="Calibri"/>
                <a:ea typeface="MS PGothic" charset="0"/>
                <a:cs typeface="Calibri"/>
              </a:rPr>
              <a:t>April </a:t>
            </a:r>
            <a:r>
              <a:rPr lang="en-US" b="1" dirty="0" err="1">
                <a:latin typeface="Calibri"/>
                <a:ea typeface="MS PGothic" charset="0"/>
                <a:cs typeface="Calibri"/>
              </a:rPr>
              <a:t>rch</a:t>
            </a:r>
            <a:r>
              <a:rPr lang="en-US" b="1" dirty="0">
                <a:latin typeface="Calibri"/>
                <a:ea typeface="MS PGothic" charset="0"/>
                <a:cs typeface="Calibri"/>
              </a:rPr>
              <a:t> 16, 2018</a:t>
            </a:r>
            <a:endParaRPr lang="en-US" dirty="0">
              <a:latin typeface="Calibri"/>
              <a:cs typeface="Calibri"/>
            </a:endParaRPr>
          </a:p>
        </p:txBody>
      </p:sp>
      <p:sp>
        <p:nvSpPr>
          <p:cNvPr id="3" name="Text Placeholder 2"/>
          <p:cNvSpPr>
            <a:spLocks noGrp="1"/>
          </p:cNvSpPr>
          <p:nvPr>
            <p:ph type="body" sz="quarter" idx="14"/>
          </p:nvPr>
        </p:nvSpPr>
        <p:spPr>
          <a:xfrm>
            <a:off x="0" y="1252578"/>
            <a:ext cx="18284153" cy="901700"/>
          </a:xfrm>
        </p:spPr>
        <p:txBody>
          <a:bodyPr>
            <a:normAutofit fontScale="77500" lnSpcReduction="20000"/>
          </a:bodyPr>
          <a:lstStyle/>
          <a:p>
            <a:pPr algn="ctr"/>
            <a:r>
              <a:rPr lang="en-US" b="1" dirty="0"/>
              <a:t>AUDITOR / AUDITEE RELATIONS – THE GOOD, THE BAD, AND THE UGLY</a:t>
            </a: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228320" y="7989648"/>
            <a:ext cx="5704824" cy="4421240"/>
          </a:xfrm>
          <a:prstGeom prst="rect">
            <a:avLst/>
          </a:prstGeom>
        </p:spPr>
      </p:pic>
      <p:pic>
        <p:nvPicPr>
          <p:cNvPr id="6" name="good_bad_ugly">
            <a:hlinkClick r:id="" action="ppaction://media"/>
            <a:extLst>
              <a:ext uri="{FF2B5EF4-FFF2-40B4-BE49-F238E27FC236}">
                <a16:creationId xmlns:a16="http://schemas.microsoft.com/office/drawing/2014/main" id="{FAA2A6B9-4747-40E4-AE0C-A1E2ABB4453D}"/>
              </a:ext>
            </a:extLst>
          </p:cNvPr>
          <p:cNvPicPr>
            <a:picLocks noChangeAspect="1"/>
          </p:cNvPicPr>
          <p:nvPr>
            <a:audioFile r:link="rId1"/>
            <p:extLst>
              <p:ext uri="{DAA4B4D4-6D71-4841-9C94-3DE7FCFB9230}">
                <p14:media xmlns:p14="http://schemas.microsoft.com/office/powerpoint/2010/main" r:embed="rId2">
                  <p14:trim end="6512"/>
                </p14:media>
              </p:ext>
            </p:extLst>
          </p:nvPr>
        </p:nvPicPr>
        <p:blipFill>
          <a:blip r:embed="rId8"/>
          <a:stretch>
            <a:fillRect/>
          </a:stretch>
        </p:blipFill>
        <p:spPr>
          <a:xfrm>
            <a:off x="4656307" y="11941820"/>
            <a:ext cx="609600" cy="609600"/>
          </a:xfrm>
          <a:prstGeom prst="rect">
            <a:avLst/>
          </a:prstGeom>
        </p:spPr>
      </p:pic>
      <p:sp>
        <p:nvSpPr>
          <p:cNvPr id="11" name="AutoShape 4" descr="Image result for baltimore crab cake">
            <a:extLst>
              <a:ext uri="{FF2B5EF4-FFF2-40B4-BE49-F238E27FC236}">
                <a16:creationId xmlns:a16="http://schemas.microsoft.com/office/drawing/2014/main" id="{1390BA90-0753-4A40-8CA3-193F620721D7}"/>
              </a:ext>
            </a:extLst>
          </p:cNvPr>
          <p:cNvSpPr>
            <a:spLocks noChangeAspect="1" noChangeArrowheads="1"/>
          </p:cNvSpPr>
          <p:nvPr/>
        </p:nvSpPr>
        <p:spPr bwMode="auto">
          <a:xfrm>
            <a:off x="8991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3A8412F8-6673-4300-8CAF-C3CFB3CA2486}"/>
              </a:ext>
            </a:extLst>
          </p:cNvPr>
          <p:cNvPicPr>
            <a:picLocks noChangeAspect="1"/>
          </p:cNvPicPr>
          <p:nvPr/>
        </p:nvPicPr>
        <p:blipFill>
          <a:blip r:embed="rId9"/>
          <a:stretch>
            <a:fillRect/>
          </a:stretch>
        </p:blipFill>
        <p:spPr>
          <a:xfrm>
            <a:off x="354856" y="5208064"/>
            <a:ext cx="6239779" cy="3119890"/>
          </a:xfrm>
          <a:prstGeom prst="rect">
            <a:avLst/>
          </a:prstGeom>
        </p:spPr>
      </p:pic>
    </p:spTree>
    <p:extLst>
      <p:ext uri="{BB962C8B-B14F-4D97-AF65-F5344CB8AC3E}">
        <p14:creationId xmlns:p14="http://schemas.microsoft.com/office/powerpoint/2010/main" val="30298482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p:txBody>
          <a:bodyPr/>
          <a:lstStyle/>
          <a:p>
            <a:r>
              <a:rPr lang="en-US" b="1" dirty="0"/>
              <a:t>AUDITOR / AUDITEE RELATIONS</a:t>
            </a:r>
          </a:p>
        </p:txBody>
      </p:sp>
      <p:sp>
        <p:nvSpPr>
          <p:cNvPr id="4" name="Text Placeholder 3"/>
          <p:cNvSpPr>
            <a:spLocks noGrp="1"/>
          </p:cNvSpPr>
          <p:nvPr>
            <p:ph type="body" sz="quarter" idx="14"/>
          </p:nvPr>
        </p:nvSpPr>
        <p:spPr/>
        <p:txBody>
          <a:bodyPr/>
          <a:lstStyle/>
          <a:p>
            <a:endParaRPr lang="en-US" dirty="0"/>
          </a:p>
        </p:txBody>
      </p:sp>
      <p:pic>
        <p:nvPicPr>
          <p:cNvPr id="11" name="Picture 10">
            <a:extLst>
              <a:ext uri="{FF2B5EF4-FFF2-40B4-BE49-F238E27FC236}">
                <a16:creationId xmlns:a16="http://schemas.microsoft.com/office/drawing/2014/main" id="{88944EC1-F4D6-48C5-83E9-9EA9A727684F}"/>
              </a:ext>
            </a:extLst>
          </p:cNvPr>
          <p:cNvPicPr>
            <a:picLocks noChangeAspect="1"/>
          </p:cNvPicPr>
          <p:nvPr/>
        </p:nvPicPr>
        <p:blipFill>
          <a:blip r:embed="rId3"/>
          <a:stretch>
            <a:fillRect/>
          </a:stretch>
        </p:blipFill>
        <p:spPr>
          <a:xfrm>
            <a:off x="3530991" y="2240672"/>
            <a:ext cx="14292776" cy="9525900"/>
          </a:xfrm>
          <a:prstGeom prst="rect">
            <a:avLst/>
          </a:prstGeom>
        </p:spPr>
      </p:pic>
    </p:spTree>
    <p:extLst>
      <p:ext uri="{BB962C8B-B14F-4D97-AF65-F5344CB8AC3E}">
        <p14:creationId xmlns:p14="http://schemas.microsoft.com/office/powerpoint/2010/main" val="8679833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8" y="3207735"/>
            <a:ext cx="13519758"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HOW TO SURVIVE YOUR AUDIT</a:t>
            </a:r>
          </a:p>
        </p:txBody>
      </p:sp>
      <p:sp>
        <p:nvSpPr>
          <p:cNvPr id="6" name="Content Placeholder 2"/>
          <p:cNvSpPr txBox="1">
            <a:spLocks/>
          </p:cNvSpPr>
          <p:nvPr/>
        </p:nvSpPr>
        <p:spPr>
          <a:xfrm>
            <a:off x="2017985" y="4501770"/>
            <a:ext cx="14157435"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dirty="0"/>
              <a:t>Be </a:t>
            </a:r>
            <a:r>
              <a:rPr lang="en-US" sz="4000" u="sng" dirty="0"/>
              <a:t>respectful</a:t>
            </a:r>
            <a:r>
              <a:rPr lang="en-US" sz="4000" dirty="0"/>
              <a:t> of the auditors time</a:t>
            </a:r>
          </a:p>
          <a:p>
            <a:pPr marL="457200" indent="-457200">
              <a:buFont typeface="Arial" panose="020B0604020202020204" pitchFamily="34" charset="0"/>
              <a:buChar char="•"/>
            </a:pPr>
            <a:r>
              <a:rPr lang="en-US" sz="4000" dirty="0"/>
              <a:t>Don’t be </a:t>
            </a:r>
            <a:r>
              <a:rPr lang="en-US" sz="4000" u="sng" dirty="0"/>
              <a:t>intimidated</a:t>
            </a:r>
          </a:p>
          <a:p>
            <a:pPr marL="457200" indent="-457200">
              <a:buFont typeface="Arial" panose="020B0604020202020204" pitchFamily="34" charset="0"/>
              <a:buChar char="•"/>
            </a:pPr>
            <a:r>
              <a:rPr lang="en-US" sz="4000" u="sng" dirty="0"/>
              <a:t>Communicate</a:t>
            </a:r>
          </a:p>
          <a:p>
            <a:pPr marL="457200" indent="-457200">
              <a:buFont typeface="Arial" panose="020B0604020202020204" pitchFamily="34" charset="0"/>
              <a:buChar char="•"/>
            </a:pPr>
            <a:r>
              <a:rPr lang="en-US" sz="4000" u="sng" dirty="0"/>
              <a:t>Honesty</a:t>
            </a:r>
            <a:r>
              <a:rPr lang="en-US" sz="4000" dirty="0"/>
              <a:t> is important</a:t>
            </a:r>
          </a:p>
          <a:p>
            <a:pPr marL="457200" indent="-457200">
              <a:buFont typeface="Arial" panose="020B0604020202020204" pitchFamily="34" charset="0"/>
              <a:buChar char="•"/>
            </a:pPr>
            <a:r>
              <a:rPr lang="en-US" sz="4000" dirty="0"/>
              <a:t>Be </a:t>
            </a:r>
            <a:r>
              <a:rPr lang="en-US" sz="4000" u="sng" dirty="0"/>
              <a:t>cooperative</a:t>
            </a:r>
          </a:p>
          <a:p>
            <a:pPr marL="457200" indent="-457200">
              <a:buFont typeface="Arial" panose="020B0604020202020204" pitchFamily="34" charset="0"/>
              <a:buChar char="•"/>
            </a:pPr>
            <a:r>
              <a:rPr lang="en-US" sz="4000" dirty="0"/>
              <a:t>Be </a:t>
            </a:r>
            <a:r>
              <a:rPr lang="en-US" sz="4000" u="sng" dirty="0"/>
              <a:t>responsive</a:t>
            </a:r>
          </a:p>
          <a:p>
            <a:endParaRPr lang="en-US" sz="4000" u="sng" dirty="0"/>
          </a:p>
          <a:p>
            <a:pPr marL="457200" indent="-457200">
              <a:buFont typeface="Arial" panose="020B0604020202020204" pitchFamily="34" charset="0"/>
              <a:buChar char="•"/>
            </a:pPr>
            <a:r>
              <a:rPr lang="en-US" sz="4000" b="1" dirty="0"/>
              <a:t>FIND YOUR AUDITORS A GOOD PLACE TO WORK!</a:t>
            </a:r>
            <a:endParaRPr lang="en-US" sz="4000" i="1" dirty="0"/>
          </a:p>
        </p:txBody>
      </p:sp>
      <p:pic>
        <p:nvPicPr>
          <p:cNvPr id="2050" name="Picture 2" descr="Image result for auditor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6319" y="4501770"/>
            <a:ext cx="4169305" cy="378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2373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8" y="3207735"/>
            <a:ext cx="15384462"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AUDITEES COME IN ALL SHAPES AND SIZES</a:t>
            </a:r>
          </a:p>
        </p:txBody>
      </p:sp>
      <p:sp>
        <p:nvSpPr>
          <p:cNvPr id="6" name="Content Placeholder 2"/>
          <p:cNvSpPr txBox="1">
            <a:spLocks/>
          </p:cNvSpPr>
          <p:nvPr/>
        </p:nvSpPr>
        <p:spPr>
          <a:xfrm>
            <a:off x="2017985" y="4501770"/>
            <a:ext cx="14157435"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dirty="0"/>
              <a:t>Compliant Types</a:t>
            </a:r>
          </a:p>
          <a:p>
            <a:pPr marL="457200" indent="-457200">
              <a:buFont typeface="Arial" panose="020B0604020202020204" pitchFamily="34" charset="0"/>
              <a:buChar char="•"/>
            </a:pPr>
            <a:r>
              <a:rPr lang="en-US" sz="4000" dirty="0"/>
              <a:t>Submissive Types</a:t>
            </a:r>
          </a:p>
          <a:p>
            <a:pPr marL="457200" indent="-457200">
              <a:buFont typeface="Arial" panose="020B0604020202020204" pitchFamily="34" charset="0"/>
              <a:buChar char="•"/>
            </a:pPr>
            <a:r>
              <a:rPr lang="en-US" sz="4000" dirty="0"/>
              <a:t>Professionals</a:t>
            </a:r>
          </a:p>
          <a:p>
            <a:pPr marL="457200" indent="-457200">
              <a:buFont typeface="Arial" panose="020B0604020202020204" pitchFamily="34" charset="0"/>
              <a:buChar char="•"/>
            </a:pPr>
            <a:r>
              <a:rPr lang="en-US" sz="4000" dirty="0"/>
              <a:t>Indifferent Types</a:t>
            </a:r>
          </a:p>
          <a:p>
            <a:pPr marL="457200" indent="-457200">
              <a:buFont typeface="Arial" panose="020B0604020202020204" pitchFamily="34" charset="0"/>
              <a:buChar char="•"/>
            </a:pPr>
            <a:r>
              <a:rPr lang="en-US" sz="4000" dirty="0"/>
              <a:t>I-Know-Everything-Better Types</a:t>
            </a:r>
          </a:p>
          <a:p>
            <a:pPr marL="457200" indent="-457200">
              <a:buFont typeface="Arial" panose="020B0604020202020204" pitchFamily="34" charset="0"/>
              <a:buChar char="•"/>
            </a:pPr>
            <a:r>
              <a:rPr lang="en-US" sz="4000" dirty="0"/>
              <a:t>Unwilling Types</a:t>
            </a:r>
            <a:endParaRPr lang="en-US" sz="4000" i="1" dirty="0"/>
          </a:p>
        </p:txBody>
      </p:sp>
      <p:pic>
        <p:nvPicPr>
          <p:cNvPr id="2050" name="Picture 2" descr="Image result for auditor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6319" y="4501770"/>
            <a:ext cx="4169305" cy="378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718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1" dirty="0"/>
              <a:t>AUDITOR / AUDITEE RELATIONS</a:t>
            </a:r>
          </a:p>
        </p:txBody>
      </p:sp>
      <p:sp>
        <p:nvSpPr>
          <p:cNvPr id="2" name="Text Placeholder 1"/>
          <p:cNvSpPr>
            <a:spLocks noGrp="1"/>
          </p:cNvSpPr>
          <p:nvPr>
            <p:ph type="body" sz="quarter" idx="14"/>
          </p:nvPr>
        </p:nvSpPr>
        <p:spPr/>
        <p:txBody>
          <a:bodyPr/>
          <a:lstStyle/>
          <a:p>
            <a:endParaRPr lang="en-US" dirty="0"/>
          </a:p>
        </p:txBody>
      </p:sp>
      <p:sp>
        <p:nvSpPr>
          <p:cNvPr id="4" name="TextBox 3"/>
          <p:cNvSpPr txBox="1"/>
          <p:nvPr/>
        </p:nvSpPr>
        <p:spPr>
          <a:xfrm>
            <a:off x="4553026" y="2154238"/>
            <a:ext cx="8115148" cy="2308324"/>
          </a:xfrm>
          <a:prstGeom prst="rect">
            <a:avLst/>
          </a:prstGeom>
          <a:solidFill>
            <a:srgbClr val="000000"/>
          </a:solidFill>
        </p:spPr>
        <p:txBody>
          <a:bodyPr wrap="square" rtlCol="0">
            <a:spAutoFit/>
          </a:bodyPr>
          <a:lstStyle/>
          <a:p>
            <a:pPr algn="ctr"/>
            <a:r>
              <a:rPr lang="en-US" b="1" dirty="0">
                <a:solidFill>
                  <a:srgbClr val="FFFFFF"/>
                </a:solidFill>
              </a:rPr>
              <a:t>My friends, arguing with an auditor is like wrestling a pig in the mud</a:t>
            </a:r>
          </a:p>
        </p:txBody>
      </p:sp>
      <p:pic>
        <p:nvPicPr>
          <p:cNvPr id="1028" name="Picture 4" descr="Image result for most interesting man in the world pic"/>
          <p:cNvPicPr>
            <a:picLocks noChangeAspect="1" noChangeArrowheads="1"/>
          </p:cNvPicPr>
          <p:nvPr/>
        </p:nvPicPr>
        <p:blipFill rotWithShape="1">
          <a:blip r:embed="rId3">
            <a:extLst>
              <a:ext uri="{28A0092B-C50C-407E-A947-70E740481C1C}">
                <a14:useLocalDpi xmlns:a14="http://schemas.microsoft.com/office/drawing/2010/main" val="0"/>
              </a:ext>
            </a:extLst>
          </a:blip>
          <a:srcRect t="9690"/>
          <a:stretch/>
        </p:blipFill>
        <p:spPr bwMode="auto">
          <a:xfrm>
            <a:off x="4553027" y="4462045"/>
            <a:ext cx="8115147" cy="9194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553027" y="11455261"/>
            <a:ext cx="8115148" cy="2308324"/>
          </a:xfrm>
          <a:prstGeom prst="rect">
            <a:avLst/>
          </a:prstGeom>
          <a:solidFill>
            <a:srgbClr val="000000"/>
          </a:solidFill>
        </p:spPr>
        <p:txBody>
          <a:bodyPr wrap="square" rtlCol="0">
            <a:spAutoFit/>
          </a:bodyPr>
          <a:lstStyle/>
          <a:p>
            <a:pPr algn="ctr"/>
            <a:r>
              <a:rPr lang="en-US" b="1" dirty="0">
                <a:solidFill>
                  <a:srgbClr val="FFFFFF"/>
                </a:solidFill>
              </a:rPr>
              <a:t>Sooner or later you’re going to realize, the pig likes the mud</a:t>
            </a:r>
          </a:p>
        </p:txBody>
      </p:sp>
    </p:spTree>
    <p:extLst>
      <p:ext uri="{BB962C8B-B14F-4D97-AF65-F5344CB8AC3E}">
        <p14:creationId xmlns:p14="http://schemas.microsoft.com/office/powerpoint/2010/main" val="29219025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8" y="3207735"/>
            <a:ext cx="13519758"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HOW TO SURVIVE YOUR AUDIT</a:t>
            </a:r>
          </a:p>
        </p:txBody>
      </p:sp>
      <p:sp>
        <p:nvSpPr>
          <p:cNvPr id="6" name="Content Placeholder 2"/>
          <p:cNvSpPr txBox="1">
            <a:spLocks/>
          </p:cNvSpPr>
          <p:nvPr/>
        </p:nvSpPr>
        <p:spPr>
          <a:xfrm>
            <a:off x="2017985" y="4501770"/>
            <a:ext cx="14157435"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u="sng" dirty="0"/>
              <a:t>Ask questions</a:t>
            </a:r>
          </a:p>
          <a:p>
            <a:endParaRPr lang="en-US" sz="4000" u="sng" dirty="0"/>
          </a:p>
          <a:p>
            <a:pPr marL="457200" indent="-457200">
              <a:buFont typeface="Arial" panose="020B0604020202020204" pitchFamily="34" charset="0"/>
              <a:buChar char="•"/>
            </a:pPr>
            <a:r>
              <a:rPr lang="en-US" sz="4000" u="sng" dirty="0"/>
              <a:t>Be open to constructive criticism</a:t>
            </a:r>
          </a:p>
          <a:p>
            <a:endParaRPr lang="en-US" sz="4000" u="sng" dirty="0"/>
          </a:p>
          <a:p>
            <a:pPr marL="457200" indent="-457200">
              <a:buFont typeface="Arial" panose="020B0604020202020204" pitchFamily="34" charset="0"/>
              <a:buChar char="•"/>
            </a:pPr>
            <a:r>
              <a:rPr lang="en-US" sz="4000" u="sng" dirty="0"/>
              <a:t>Keep your cool</a:t>
            </a:r>
          </a:p>
          <a:p>
            <a:endParaRPr lang="en-US" sz="4000" u="sng" dirty="0"/>
          </a:p>
          <a:p>
            <a:pPr marL="457200" indent="-457200">
              <a:buFont typeface="Arial" panose="020B0604020202020204" pitchFamily="34" charset="0"/>
              <a:buChar char="•"/>
            </a:pPr>
            <a:r>
              <a:rPr lang="en-US" sz="4000" u="sng" dirty="0"/>
              <a:t>Stand your ground</a:t>
            </a:r>
            <a:endParaRPr lang="en-US" sz="4000" i="1" u="sng" dirty="0"/>
          </a:p>
        </p:txBody>
      </p:sp>
      <p:pic>
        <p:nvPicPr>
          <p:cNvPr id="11" name="Picture 2" descr="Image result for auditor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66319" y="4501770"/>
            <a:ext cx="4169305" cy="3787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2076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HOW TO GET ALONG WITH THE AUDITEE</a:t>
            </a:r>
          </a:p>
        </p:txBody>
      </p:sp>
      <p:sp>
        <p:nvSpPr>
          <p:cNvPr id="6" name="Content Placeholder 2"/>
          <p:cNvSpPr txBox="1">
            <a:spLocks/>
          </p:cNvSpPr>
          <p:nvPr/>
        </p:nvSpPr>
        <p:spPr>
          <a:xfrm>
            <a:off x="2017985" y="4501770"/>
            <a:ext cx="14157435"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u="sng" dirty="0"/>
              <a:t>Communicate</a:t>
            </a:r>
            <a:endParaRPr lang="en-US" sz="4000" i="1" u="sng" dirty="0"/>
          </a:p>
        </p:txBody>
      </p:sp>
      <p:pic>
        <p:nvPicPr>
          <p:cNvPr id="3074" name="Picture 2" descr="Image result for auditee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5776" y="4286727"/>
            <a:ext cx="6329744" cy="421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718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HOW TO GET ALONG WITH THE AUDITEE</a:t>
            </a:r>
          </a:p>
        </p:txBody>
      </p:sp>
      <p:sp>
        <p:nvSpPr>
          <p:cNvPr id="6" name="Content Placeholder 2"/>
          <p:cNvSpPr txBox="1">
            <a:spLocks/>
          </p:cNvSpPr>
          <p:nvPr/>
        </p:nvSpPr>
        <p:spPr>
          <a:xfrm>
            <a:off x="2017986" y="4501770"/>
            <a:ext cx="8680506"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u="sng" dirty="0"/>
              <a:t>Communicate</a:t>
            </a:r>
          </a:p>
          <a:p>
            <a:pPr marL="457200" indent="-457200">
              <a:buFont typeface="Arial" panose="020B0604020202020204" pitchFamily="34" charset="0"/>
              <a:buChar char="•"/>
            </a:pPr>
            <a:r>
              <a:rPr lang="en-US" sz="4000" u="sng" dirty="0"/>
              <a:t>Be respectful of the auditee</a:t>
            </a:r>
          </a:p>
        </p:txBody>
      </p:sp>
      <p:pic>
        <p:nvPicPr>
          <p:cNvPr id="8" name="Picture 2" descr="Image result for auditee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5776" y="4286727"/>
            <a:ext cx="6329744" cy="421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265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HOW TO GET ALONG WITH THE AUDITEE</a:t>
            </a:r>
          </a:p>
        </p:txBody>
      </p:sp>
      <p:sp>
        <p:nvSpPr>
          <p:cNvPr id="6" name="Content Placeholder 2"/>
          <p:cNvSpPr txBox="1">
            <a:spLocks/>
          </p:cNvSpPr>
          <p:nvPr/>
        </p:nvSpPr>
        <p:spPr>
          <a:xfrm>
            <a:off x="2017986" y="4501770"/>
            <a:ext cx="8680506"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u="sng" dirty="0"/>
              <a:t>Communicate</a:t>
            </a:r>
          </a:p>
          <a:p>
            <a:pPr marL="457200" indent="-457200">
              <a:buFont typeface="Arial" panose="020B0604020202020204" pitchFamily="34" charset="0"/>
              <a:buChar char="•"/>
            </a:pPr>
            <a:r>
              <a:rPr lang="en-US" sz="4000" u="sng" dirty="0"/>
              <a:t>Be respectful of the auditee</a:t>
            </a:r>
          </a:p>
          <a:p>
            <a:pPr marL="457200" indent="-457200">
              <a:buFont typeface="Arial" panose="020B0604020202020204" pitchFamily="34" charset="0"/>
              <a:buChar char="•"/>
            </a:pPr>
            <a:r>
              <a:rPr lang="en-US" sz="4000" dirty="0"/>
              <a:t>Don’t be </a:t>
            </a:r>
            <a:r>
              <a:rPr lang="en-US" sz="4000" u="sng" dirty="0"/>
              <a:t>intimidated</a:t>
            </a:r>
          </a:p>
          <a:p>
            <a:pPr marL="457200" indent="-457200">
              <a:buFont typeface="Arial" panose="020B0604020202020204" pitchFamily="34" charset="0"/>
              <a:buChar char="•"/>
            </a:pPr>
            <a:r>
              <a:rPr lang="en-US" sz="4000" dirty="0"/>
              <a:t>Create an </a:t>
            </a:r>
            <a:r>
              <a:rPr lang="en-US" sz="4000" u="sng" dirty="0"/>
              <a:t>atmosphere of acceptance and understanding</a:t>
            </a:r>
          </a:p>
          <a:p>
            <a:pPr marL="457200" indent="-457200">
              <a:buFont typeface="Arial" panose="020B0604020202020204" pitchFamily="34" charset="0"/>
              <a:buChar char="•"/>
            </a:pPr>
            <a:r>
              <a:rPr lang="en-US" sz="4000" dirty="0"/>
              <a:t>Ask </a:t>
            </a:r>
            <a:r>
              <a:rPr lang="en-US" sz="4000" u="sng" dirty="0"/>
              <a:t>good questions</a:t>
            </a:r>
          </a:p>
          <a:p>
            <a:pPr marL="457200" indent="-457200">
              <a:buFont typeface="Arial" panose="020B0604020202020204" pitchFamily="34" charset="0"/>
              <a:buChar char="•"/>
            </a:pPr>
            <a:r>
              <a:rPr lang="en-US" sz="4000" u="sng" dirty="0"/>
              <a:t>Listen</a:t>
            </a:r>
          </a:p>
        </p:txBody>
      </p:sp>
      <p:pic>
        <p:nvPicPr>
          <p:cNvPr id="8" name="Picture 2" descr="Image result for auditee p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5776" y="4286727"/>
            <a:ext cx="6329744" cy="4217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1045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8" name="TextBox 7"/>
          <p:cNvSpPr txBox="1"/>
          <p:nvPr/>
        </p:nvSpPr>
        <p:spPr>
          <a:xfrm>
            <a:off x="1354970" y="4373279"/>
            <a:ext cx="10910602" cy="5016758"/>
          </a:xfrm>
          <a:prstGeom prst="rect">
            <a:avLst/>
          </a:prstGeom>
          <a:noFill/>
        </p:spPr>
        <p:txBody>
          <a:bodyPr wrap="square" rtlCol="0">
            <a:spAutoFit/>
          </a:bodyPr>
          <a:lstStyle/>
          <a:p>
            <a:r>
              <a:rPr lang="en-US" sz="8000" dirty="0"/>
              <a:t>You aren’t learning anything when you’re talking…</a:t>
            </a:r>
          </a:p>
          <a:p>
            <a:pPr algn="r"/>
            <a:r>
              <a:rPr lang="en-US" sz="8000" i="1" dirty="0"/>
              <a:t>Lyndon B. Johnson</a:t>
            </a:r>
          </a:p>
        </p:txBody>
      </p:sp>
      <p:pic>
        <p:nvPicPr>
          <p:cNvPr id="1026" name="Picture 2" descr="https://encrypted-tbn0.gstatic.com/images?q=tbn:ANd9GcSFK8SLz4V941HE8DR0juPRPtwj29VHGz9xj-8iNbxpHfZP9WvNANNk4ob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98714" y="3173731"/>
            <a:ext cx="5087396" cy="508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069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6" name="Title 1"/>
          <p:cNvSpPr txBox="1">
            <a:spLocks/>
          </p:cNvSpPr>
          <p:nvPr/>
        </p:nvSpPr>
        <p:spPr>
          <a:xfrm>
            <a:off x="4259415" y="3055938"/>
            <a:ext cx="9769170" cy="1039226"/>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ACTIVE LISTENING – TAKE 1</a:t>
            </a:r>
          </a:p>
        </p:txBody>
      </p:sp>
      <p:sp>
        <p:nvSpPr>
          <p:cNvPr id="7" name="Content Placeholder 2"/>
          <p:cNvSpPr txBox="1">
            <a:spLocks/>
          </p:cNvSpPr>
          <p:nvPr/>
        </p:nvSpPr>
        <p:spPr>
          <a:xfrm>
            <a:off x="459576" y="3987145"/>
            <a:ext cx="17134741" cy="4935255"/>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r>
              <a:rPr lang="en-US" sz="3600" dirty="0">
                <a:solidFill>
                  <a:srgbClr val="C00000"/>
                </a:solidFill>
              </a:rPr>
              <a:t>Auditee</a:t>
            </a:r>
            <a:r>
              <a:rPr lang="en-US" sz="3600" dirty="0"/>
              <a:t>:  I just don’t understand why this audit has to be done right now…Don’t you know this is a really busy time for us? Don’t you know we’re trying to close out the month and my bookkeeper’s in Vegas?</a:t>
            </a:r>
          </a:p>
          <a:p>
            <a:r>
              <a:rPr lang="en-US" sz="3600" dirty="0">
                <a:solidFill>
                  <a:srgbClr val="C00000"/>
                </a:solidFill>
              </a:rPr>
              <a:t>Auditor</a:t>
            </a:r>
            <a:r>
              <a:rPr lang="en-US" sz="3600" dirty="0"/>
              <a:t>:  Yeah…But my supervisor says we’ve got to get this audit done…You’re just going to have to deal with it…</a:t>
            </a:r>
          </a:p>
          <a:p>
            <a:r>
              <a:rPr lang="en-US" sz="3600" dirty="0">
                <a:solidFill>
                  <a:srgbClr val="C00000"/>
                </a:solidFill>
              </a:rPr>
              <a:t>Auditee</a:t>
            </a:r>
            <a:r>
              <a:rPr lang="en-US" sz="3600" dirty="0"/>
              <a:t>:  Don’t you know we’re stretched really thin, especially with all the extra work we’ve had to do to comply with the new </a:t>
            </a:r>
            <a:r>
              <a:rPr lang="en-US" sz="3600" dirty="0" err="1"/>
              <a:t>GASB</a:t>
            </a:r>
            <a:r>
              <a:rPr lang="en-US" sz="3600" dirty="0"/>
              <a:t> standards?</a:t>
            </a:r>
          </a:p>
          <a:p>
            <a:r>
              <a:rPr lang="en-US" sz="3600" dirty="0">
                <a:solidFill>
                  <a:srgbClr val="C00000"/>
                </a:solidFill>
              </a:rPr>
              <a:t>Auditor</a:t>
            </a:r>
            <a:r>
              <a:rPr lang="en-US" sz="3600" dirty="0"/>
              <a:t>:  Hey…I don’t make the standards…They just tell us what we’ve got to do…And, I don’t decide when the audit has to be done…My job’s to make sure the audit gets done and that’s what I’m going to do…You want my boss’s number?</a:t>
            </a:r>
          </a:p>
          <a:p>
            <a:r>
              <a:rPr lang="en-US" sz="3600" dirty="0">
                <a:solidFill>
                  <a:srgbClr val="C00000"/>
                </a:solidFill>
              </a:rPr>
              <a:t>Auditee</a:t>
            </a:r>
            <a:r>
              <a:rPr lang="en-US" sz="3600" dirty="0"/>
              <a:t>:  My staff’s not going to like this…</a:t>
            </a:r>
          </a:p>
          <a:p>
            <a:r>
              <a:rPr lang="en-US" sz="3600" dirty="0">
                <a:solidFill>
                  <a:srgbClr val="C00000"/>
                </a:solidFill>
              </a:rPr>
              <a:t>Auditor</a:t>
            </a:r>
            <a:r>
              <a:rPr lang="en-US" sz="3600" dirty="0"/>
              <a:t>:  Whatever…That’s your problem, not mine…</a:t>
            </a:r>
            <a:endParaRPr lang="en-US" sz="3600" i="1" dirty="0"/>
          </a:p>
        </p:txBody>
      </p:sp>
    </p:spTree>
    <p:extLst>
      <p:ext uri="{BB962C8B-B14F-4D97-AF65-F5344CB8AC3E}">
        <p14:creationId xmlns:p14="http://schemas.microsoft.com/office/powerpoint/2010/main" val="18707785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4" name="Text Placeholder 3"/>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189076AB-6082-485C-9950-34171F11911A}"/>
              </a:ext>
            </a:extLst>
          </p:cNvPr>
          <p:cNvPicPr>
            <a:picLocks noChangeAspect="1"/>
          </p:cNvPicPr>
          <p:nvPr/>
        </p:nvPicPr>
        <p:blipFill>
          <a:blip r:embed="rId3"/>
          <a:stretch>
            <a:fillRect/>
          </a:stretch>
        </p:blipFill>
        <p:spPr>
          <a:xfrm>
            <a:off x="645169" y="4425082"/>
            <a:ext cx="8498831" cy="6378615"/>
          </a:xfrm>
          <a:prstGeom prst="rect">
            <a:avLst/>
          </a:prstGeom>
        </p:spPr>
      </p:pic>
      <p:pic>
        <p:nvPicPr>
          <p:cNvPr id="11" name="Picture 10">
            <a:extLst>
              <a:ext uri="{FF2B5EF4-FFF2-40B4-BE49-F238E27FC236}">
                <a16:creationId xmlns:a16="http://schemas.microsoft.com/office/drawing/2014/main" id="{501E0614-BC2A-49B6-9D3C-CEED6FB53852}"/>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772650" y="3794085"/>
            <a:ext cx="5651500" cy="8477250"/>
          </a:xfrm>
          <a:prstGeom prst="rect">
            <a:avLst/>
          </a:prstGeom>
        </p:spPr>
      </p:pic>
    </p:spTree>
    <p:extLst>
      <p:ext uri="{BB962C8B-B14F-4D97-AF65-F5344CB8AC3E}">
        <p14:creationId xmlns:p14="http://schemas.microsoft.com/office/powerpoint/2010/main" val="14645991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6" name="Title 1"/>
          <p:cNvSpPr txBox="1">
            <a:spLocks/>
          </p:cNvSpPr>
          <p:nvPr/>
        </p:nvSpPr>
        <p:spPr>
          <a:xfrm>
            <a:off x="4494394" y="3013512"/>
            <a:ext cx="9954680" cy="1039226"/>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ACTIVE LISTENING – TAKE 2</a:t>
            </a:r>
          </a:p>
        </p:txBody>
      </p:sp>
      <p:sp>
        <p:nvSpPr>
          <p:cNvPr id="7" name="Content Placeholder 2"/>
          <p:cNvSpPr txBox="1">
            <a:spLocks/>
          </p:cNvSpPr>
          <p:nvPr/>
        </p:nvSpPr>
        <p:spPr>
          <a:xfrm>
            <a:off x="0" y="3987145"/>
            <a:ext cx="18288000" cy="4935255"/>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r>
              <a:rPr lang="en-US" sz="3600" dirty="0">
                <a:solidFill>
                  <a:srgbClr val="C00000"/>
                </a:solidFill>
              </a:rPr>
              <a:t>Auditee</a:t>
            </a:r>
            <a:r>
              <a:rPr lang="en-US" sz="3600" dirty="0"/>
              <a:t>:  I just don’t understand why this audit has to be done right now…Don’t you know this is a really busy time for us?  We’re trying to close out the month and my bookkeeper’s on vacation…</a:t>
            </a:r>
          </a:p>
          <a:p>
            <a:r>
              <a:rPr lang="en-US" sz="3600" dirty="0">
                <a:solidFill>
                  <a:srgbClr val="C00000"/>
                </a:solidFill>
              </a:rPr>
              <a:t>Auditor</a:t>
            </a:r>
            <a:r>
              <a:rPr lang="en-US" sz="3600" dirty="0"/>
              <a:t>:  I know…It sounds like the audit’s going to create some problems for you…</a:t>
            </a:r>
          </a:p>
          <a:p>
            <a:r>
              <a:rPr lang="en-US" sz="3600" dirty="0">
                <a:solidFill>
                  <a:srgbClr val="C00000"/>
                </a:solidFill>
              </a:rPr>
              <a:t>Auditee</a:t>
            </a:r>
            <a:r>
              <a:rPr lang="en-US" sz="3600" dirty="0"/>
              <a:t>:  It sure is…We’re stretched really thin, especially with all the extra work we’ve had to do to comply with the new </a:t>
            </a:r>
            <a:r>
              <a:rPr lang="en-US" sz="3600" dirty="0" err="1"/>
              <a:t>GASB</a:t>
            </a:r>
            <a:r>
              <a:rPr lang="en-US" sz="3600" dirty="0"/>
              <a:t> standards…Are they ever going to let up?</a:t>
            </a:r>
          </a:p>
          <a:p>
            <a:r>
              <a:rPr lang="en-US" sz="3600" dirty="0">
                <a:solidFill>
                  <a:srgbClr val="C00000"/>
                </a:solidFill>
              </a:rPr>
              <a:t>Auditor</a:t>
            </a:r>
            <a:r>
              <a:rPr lang="en-US" sz="3600" dirty="0"/>
              <a:t>:  Yeah, these new standards have been tough on both of us…</a:t>
            </a:r>
          </a:p>
          <a:p>
            <a:r>
              <a:rPr lang="en-US" sz="3600" dirty="0">
                <a:solidFill>
                  <a:srgbClr val="C00000"/>
                </a:solidFill>
              </a:rPr>
              <a:t>Auditee</a:t>
            </a:r>
            <a:r>
              <a:rPr lang="en-US" sz="3600" dirty="0"/>
              <a:t>:  My folks are under a lot of stress…Everything we do is rush, rush, rush…</a:t>
            </a:r>
          </a:p>
          <a:p>
            <a:r>
              <a:rPr lang="en-US" sz="3600" dirty="0">
                <a:solidFill>
                  <a:srgbClr val="C00000"/>
                </a:solidFill>
              </a:rPr>
              <a:t>Auditor</a:t>
            </a:r>
            <a:r>
              <a:rPr lang="en-US" sz="3600" dirty="0"/>
              <a:t>:  I can relate…Our folks have been working extremely hard to meet our audit deadline…</a:t>
            </a:r>
          </a:p>
          <a:p>
            <a:r>
              <a:rPr lang="en-US" sz="3600" dirty="0">
                <a:solidFill>
                  <a:srgbClr val="C00000"/>
                </a:solidFill>
              </a:rPr>
              <a:t>Auditee:</a:t>
            </a:r>
            <a:r>
              <a:rPr lang="en-US" sz="3600" dirty="0"/>
              <a:t>  Hey, I know you’re just doing your job…Thanks for listening…We’ll make this work…You’re a lot nicer than our last auditor…</a:t>
            </a:r>
          </a:p>
          <a:p>
            <a:endParaRPr lang="en-US" sz="4000" i="1" dirty="0"/>
          </a:p>
        </p:txBody>
      </p:sp>
    </p:spTree>
    <p:extLst>
      <p:ext uri="{BB962C8B-B14F-4D97-AF65-F5344CB8AC3E}">
        <p14:creationId xmlns:p14="http://schemas.microsoft.com/office/powerpoint/2010/main" val="645807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8" y="3207735"/>
            <a:ext cx="15384462"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AUDITORS ARE THE BOMB DIGGITY</a:t>
            </a:r>
          </a:p>
        </p:txBody>
      </p:sp>
      <p:sp>
        <p:nvSpPr>
          <p:cNvPr id="6" name="Content Placeholder 2"/>
          <p:cNvSpPr txBox="1">
            <a:spLocks/>
          </p:cNvSpPr>
          <p:nvPr/>
        </p:nvSpPr>
        <p:spPr>
          <a:xfrm>
            <a:off x="2017985" y="4501770"/>
            <a:ext cx="14157435"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dirty="0"/>
              <a:t>Theoretical Ones</a:t>
            </a:r>
          </a:p>
          <a:p>
            <a:endParaRPr lang="en-US" sz="4000" dirty="0"/>
          </a:p>
          <a:p>
            <a:pPr marL="457200" indent="-457200">
              <a:buFont typeface="Arial" panose="020B0604020202020204" pitchFamily="34" charset="0"/>
              <a:buChar char="•"/>
            </a:pPr>
            <a:r>
              <a:rPr lang="en-US" sz="4000" dirty="0"/>
              <a:t>Freewheelers</a:t>
            </a:r>
          </a:p>
          <a:p>
            <a:endParaRPr lang="en-US" sz="4000" dirty="0"/>
          </a:p>
          <a:p>
            <a:pPr marL="457200" indent="-457200">
              <a:buFont typeface="Arial" panose="020B0604020202020204" pitchFamily="34" charset="0"/>
              <a:buChar char="•"/>
            </a:pPr>
            <a:r>
              <a:rPr lang="en-US" sz="4000" dirty="0"/>
              <a:t>Pushers</a:t>
            </a:r>
          </a:p>
          <a:p>
            <a:endParaRPr lang="en-US" sz="4000" dirty="0"/>
          </a:p>
          <a:p>
            <a:pPr marL="457200" indent="-457200">
              <a:buFont typeface="Arial" panose="020B0604020202020204" pitchFamily="34" charset="0"/>
              <a:buChar char="•"/>
            </a:pPr>
            <a:r>
              <a:rPr lang="en-US" sz="4000" dirty="0"/>
              <a:t>Professionals</a:t>
            </a:r>
          </a:p>
          <a:p>
            <a:endParaRPr lang="en-US" sz="4000" dirty="0"/>
          </a:p>
          <a:p>
            <a:pPr marL="457200" indent="-457200">
              <a:buFont typeface="Arial" panose="020B0604020202020204" pitchFamily="34" charset="0"/>
              <a:buChar char="•"/>
            </a:pPr>
            <a:r>
              <a:rPr lang="en-US" sz="4000" dirty="0"/>
              <a:t>Fickle Ones</a:t>
            </a:r>
            <a:endParaRPr lang="en-US" sz="4000" i="1" dirty="0"/>
          </a:p>
        </p:txBody>
      </p:sp>
      <p:pic>
        <p:nvPicPr>
          <p:cNvPr id="7" name="Picture 6">
            <a:extLst>
              <a:ext uri="{FF2B5EF4-FFF2-40B4-BE49-F238E27FC236}">
                <a16:creationId xmlns:a16="http://schemas.microsoft.com/office/drawing/2014/main" id="{C9230789-CFD0-4B66-8764-93C486201856}"/>
              </a:ext>
            </a:extLst>
          </p:cNvPr>
          <p:cNvPicPr>
            <a:picLocks noChangeAspect="1"/>
          </p:cNvPicPr>
          <p:nvPr/>
        </p:nvPicPr>
        <p:blipFill>
          <a:blip r:embed="rId3"/>
          <a:stretch>
            <a:fillRect/>
          </a:stretch>
        </p:blipFill>
        <p:spPr>
          <a:xfrm>
            <a:off x="11231859" y="4243126"/>
            <a:ext cx="6170588" cy="6170588"/>
          </a:xfrm>
          <a:prstGeom prst="rect">
            <a:avLst/>
          </a:prstGeom>
        </p:spPr>
      </p:pic>
    </p:spTree>
    <p:extLst>
      <p:ext uri="{BB962C8B-B14F-4D97-AF65-F5344CB8AC3E}">
        <p14:creationId xmlns:p14="http://schemas.microsoft.com/office/powerpoint/2010/main" val="288200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pic>
        <p:nvPicPr>
          <p:cNvPr id="4" name="(The Office Webisodes) The Accountants 03 Meredit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172200" y="5143500"/>
            <a:ext cx="5943600" cy="3429000"/>
          </a:xfrm>
          <a:prstGeom prst="rect">
            <a:avLst/>
          </a:prstGeom>
        </p:spPr>
      </p:pic>
    </p:spTree>
    <p:extLst>
      <p:ext uri="{BB962C8B-B14F-4D97-AF65-F5344CB8AC3E}">
        <p14:creationId xmlns:p14="http://schemas.microsoft.com/office/powerpoint/2010/main" val="1753855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BE PROFESSIONAL</a:t>
            </a:r>
          </a:p>
        </p:txBody>
      </p:sp>
      <p:sp>
        <p:nvSpPr>
          <p:cNvPr id="6" name="Content Placeholder 2"/>
          <p:cNvSpPr txBox="1">
            <a:spLocks/>
          </p:cNvSpPr>
          <p:nvPr/>
        </p:nvSpPr>
        <p:spPr>
          <a:xfrm>
            <a:off x="2017986" y="4501770"/>
            <a:ext cx="8680506" cy="565330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000" dirty="0"/>
              <a:t>Don’t be argumentative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179" y="4316993"/>
            <a:ext cx="7960557" cy="3471173"/>
          </a:xfrm>
          <a:prstGeom prst="rect">
            <a:avLst/>
          </a:prstGeom>
        </p:spPr>
      </p:pic>
    </p:spTree>
    <p:extLst>
      <p:ext uri="{BB962C8B-B14F-4D97-AF65-F5344CB8AC3E}">
        <p14:creationId xmlns:p14="http://schemas.microsoft.com/office/powerpoint/2010/main" val="33857317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7" name="TextBox 6"/>
          <p:cNvSpPr txBox="1"/>
          <p:nvPr/>
        </p:nvSpPr>
        <p:spPr>
          <a:xfrm>
            <a:off x="628911" y="3787467"/>
            <a:ext cx="7079990" cy="7478970"/>
          </a:xfrm>
          <a:prstGeom prst="rect">
            <a:avLst/>
          </a:prstGeom>
          <a:noFill/>
        </p:spPr>
        <p:txBody>
          <a:bodyPr wrap="square" rtlCol="0">
            <a:spAutoFit/>
          </a:bodyPr>
          <a:lstStyle/>
          <a:p>
            <a:r>
              <a:rPr lang="en-US" dirty="0">
                <a:latin typeface="Roboto Light"/>
              </a:rPr>
              <a:t>You really can’t “win” an argument…If you lose it, you’ve lost it…If you win the argument, you still lose because that unpleasant exchange is probably going to cost you some good will down the road…</a:t>
            </a:r>
          </a:p>
          <a:p>
            <a:pPr algn="r"/>
            <a:r>
              <a:rPr lang="en-US" i="1" dirty="0">
                <a:latin typeface="Roboto Light"/>
              </a:rPr>
              <a:t>Dale Carnegie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7336" y="4239851"/>
            <a:ext cx="10000663" cy="5767750"/>
          </a:xfrm>
          <a:prstGeom prst="rect">
            <a:avLst/>
          </a:prstGeom>
        </p:spPr>
      </p:pic>
    </p:spTree>
    <p:extLst>
      <p:ext uri="{BB962C8B-B14F-4D97-AF65-F5344CB8AC3E}">
        <p14:creationId xmlns:p14="http://schemas.microsoft.com/office/powerpoint/2010/main" val="3371175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BE PROFESSIONAL</a:t>
            </a:r>
          </a:p>
        </p:txBody>
      </p:sp>
      <p:sp>
        <p:nvSpPr>
          <p:cNvPr id="6" name="Content Placeholder 2"/>
          <p:cNvSpPr txBox="1">
            <a:spLocks/>
          </p:cNvSpPr>
          <p:nvPr/>
        </p:nvSpPr>
        <p:spPr>
          <a:xfrm>
            <a:off x="939800" y="5152359"/>
            <a:ext cx="12344400" cy="662343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800" dirty="0"/>
              <a:t>Don’t be argumentative</a:t>
            </a:r>
          </a:p>
          <a:p>
            <a:pPr marL="457200" indent="-457200">
              <a:buFont typeface="Arial" panose="020B0604020202020204" pitchFamily="34" charset="0"/>
              <a:buChar char="•"/>
            </a:pPr>
            <a:r>
              <a:rPr lang="en-US" sz="4800" dirty="0"/>
              <a:t>Don’t seek confrontation</a:t>
            </a:r>
          </a:p>
          <a:p>
            <a:pPr marL="457200" indent="-457200">
              <a:buFont typeface="Arial" panose="020B0604020202020204" pitchFamily="34" charset="0"/>
              <a:buChar char="•"/>
            </a:pPr>
            <a:r>
              <a:rPr lang="en-US" sz="4800" dirty="0"/>
              <a:t>Don’t have a </a:t>
            </a:r>
            <a:r>
              <a:rPr lang="en-US" sz="4800" dirty="0" err="1"/>
              <a:t>gotcha</a:t>
            </a:r>
            <a:r>
              <a:rPr lang="en-US" sz="4800" dirty="0"/>
              <a:t> attitude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179" y="4316993"/>
            <a:ext cx="7960557" cy="3471173"/>
          </a:xfrm>
          <a:prstGeom prst="rect">
            <a:avLst/>
          </a:prstGeom>
        </p:spPr>
      </p:pic>
    </p:spTree>
    <p:extLst>
      <p:ext uri="{BB962C8B-B14F-4D97-AF65-F5344CB8AC3E}">
        <p14:creationId xmlns:p14="http://schemas.microsoft.com/office/powerpoint/2010/main" val="554451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BE PROFESSIONAL</a:t>
            </a:r>
          </a:p>
        </p:txBody>
      </p:sp>
      <p:sp>
        <p:nvSpPr>
          <p:cNvPr id="6" name="Content Placeholder 2"/>
          <p:cNvSpPr txBox="1">
            <a:spLocks/>
          </p:cNvSpPr>
          <p:nvPr/>
        </p:nvSpPr>
        <p:spPr>
          <a:xfrm>
            <a:off x="939800" y="5152359"/>
            <a:ext cx="12344400" cy="662343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800" dirty="0"/>
              <a:t>Don’t be argumentative</a:t>
            </a:r>
          </a:p>
          <a:p>
            <a:pPr marL="457200" indent="-457200">
              <a:buFont typeface="Arial" panose="020B0604020202020204" pitchFamily="34" charset="0"/>
              <a:buChar char="•"/>
            </a:pPr>
            <a:r>
              <a:rPr lang="en-US" sz="4800" dirty="0"/>
              <a:t>Don’t seek confrontation</a:t>
            </a:r>
          </a:p>
          <a:p>
            <a:pPr marL="457200" indent="-457200">
              <a:buFont typeface="Arial" panose="020B0604020202020204" pitchFamily="34" charset="0"/>
              <a:buChar char="•"/>
            </a:pPr>
            <a:r>
              <a:rPr lang="en-US" sz="4800" dirty="0"/>
              <a:t>Don’t have a </a:t>
            </a:r>
            <a:r>
              <a:rPr lang="en-US" sz="4800" dirty="0" err="1"/>
              <a:t>gotcha</a:t>
            </a:r>
            <a:r>
              <a:rPr lang="en-US" sz="4800" dirty="0"/>
              <a:t> attitude</a:t>
            </a:r>
          </a:p>
          <a:p>
            <a:pPr marL="457200" indent="-457200">
              <a:buFont typeface="Arial" panose="020B0604020202020204" pitchFamily="34" charset="0"/>
              <a:buChar char="•"/>
            </a:pPr>
            <a:r>
              <a:rPr lang="en-US" sz="4800" dirty="0"/>
              <a:t>Don’t use the phrase, “Write you up...”</a:t>
            </a:r>
          </a:p>
          <a:p>
            <a:pPr marL="457200" indent="-457200">
              <a:buFont typeface="Arial" panose="020B0604020202020204" pitchFamily="34" charset="0"/>
              <a:buChar char="•"/>
            </a:pPr>
            <a:r>
              <a:rPr lang="en-US" sz="4800" dirty="0"/>
              <a:t>Don’t use unnecessary technical jargon</a:t>
            </a:r>
          </a:p>
          <a:p>
            <a:pPr marL="457200" indent="-457200">
              <a:buFont typeface="Arial" panose="020B0604020202020204" pitchFamily="34" charset="0"/>
              <a:buChar char="•"/>
            </a:pPr>
            <a:r>
              <a:rPr lang="en-US" sz="4800" dirty="0"/>
              <a:t>Don’t make it us versus them</a:t>
            </a:r>
          </a:p>
          <a:p>
            <a:pPr marL="457200" indent="-457200">
              <a:buFont typeface="Arial" panose="020B0604020202020204" pitchFamily="34" charset="0"/>
              <a:buChar char="•"/>
            </a:pPr>
            <a:r>
              <a:rPr lang="en-US" sz="4800" dirty="0"/>
              <a:t>Don’t try to humiliate each other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179" y="4316993"/>
            <a:ext cx="7960557" cy="3471173"/>
          </a:xfrm>
          <a:prstGeom prst="rect">
            <a:avLst/>
          </a:prstGeom>
        </p:spPr>
      </p:pic>
    </p:spTree>
    <p:extLst>
      <p:ext uri="{BB962C8B-B14F-4D97-AF65-F5344CB8AC3E}">
        <p14:creationId xmlns:p14="http://schemas.microsoft.com/office/powerpoint/2010/main" val="2013350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BE PROFESSIONAL</a:t>
            </a:r>
          </a:p>
        </p:txBody>
      </p:sp>
      <p:sp>
        <p:nvSpPr>
          <p:cNvPr id="6" name="Content Placeholder 2"/>
          <p:cNvSpPr txBox="1">
            <a:spLocks/>
          </p:cNvSpPr>
          <p:nvPr/>
        </p:nvSpPr>
        <p:spPr>
          <a:xfrm>
            <a:off x="2105057" y="4704041"/>
            <a:ext cx="12344400" cy="662343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800" dirty="0"/>
              <a:t>Don’t be argumentative</a:t>
            </a:r>
          </a:p>
          <a:p>
            <a:pPr marL="457200" indent="-457200">
              <a:buFont typeface="Arial" panose="020B0604020202020204" pitchFamily="34" charset="0"/>
              <a:buChar char="•"/>
            </a:pPr>
            <a:r>
              <a:rPr lang="en-US" sz="4800" dirty="0"/>
              <a:t>Don’t seek confrontation</a:t>
            </a:r>
          </a:p>
          <a:p>
            <a:pPr marL="457200" indent="-457200">
              <a:buFont typeface="Arial" panose="020B0604020202020204" pitchFamily="34" charset="0"/>
              <a:buChar char="•"/>
            </a:pPr>
            <a:r>
              <a:rPr lang="en-US" sz="4800" dirty="0"/>
              <a:t>Don’t have a </a:t>
            </a:r>
            <a:r>
              <a:rPr lang="en-US" sz="4800" dirty="0" err="1"/>
              <a:t>gotcha</a:t>
            </a:r>
            <a:r>
              <a:rPr lang="en-US" sz="4800" dirty="0"/>
              <a:t> attitude</a:t>
            </a:r>
          </a:p>
          <a:p>
            <a:pPr marL="457200" indent="-457200">
              <a:buFont typeface="Arial" panose="020B0604020202020204" pitchFamily="34" charset="0"/>
              <a:buChar char="•"/>
            </a:pPr>
            <a:r>
              <a:rPr lang="en-US" sz="4800" dirty="0"/>
              <a:t>Don’t use the phrase, “Write you up...”</a:t>
            </a:r>
          </a:p>
          <a:p>
            <a:pPr marL="457200" indent="-457200">
              <a:buFont typeface="Arial" panose="020B0604020202020204" pitchFamily="34" charset="0"/>
              <a:buChar char="•"/>
            </a:pPr>
            <a:r>
              <a:rPr lang="en-US" sz="4800" dirty="0"/>
              <a:t>Don’t use unnecessary technical jargon</a:t>
            </a:r>
          </a:p>
          <a:p>
            <a:pPr marL="457200" indent="-457200">
              <a:buFont typeface="Arial" panose="020B0604020202020204" pitchFamily="34" charset="0"/>
              <a:buChar char="•"/>
            </a:pPr>
            <a:r>
              <a:rPr lang="en-US" sz="4800" dirty="0"/>
              <a:t>Don’t make it us versus them</a:t>
            </a:r>
          </a:p>
          <a:p>
            <a:pPr marL="457200" indent="-457200">
              <a:buFont typeface="Arial" panose="020B0604020202020204" pitchFamily="34" charset="0"/>
              <a:buChar char="•"/>
            </a:pPr>
            <a:r>
              <a:rPr lang="en-US" sz="4800" dirty="0"/>
              <a:t>Don’t try to humiliate each other</a:t>
            </a:r>
          </a:p>
          <a:p>
            <a:pPr marL="457200" indent="-457200">
              <a:buFont typeface="Arial" panose="020B0604020202020204" pitchFamily="34" charset="0"/>
              <a:buChar char="•"/>
            </a:pPr>
            <a:r>
              <a:rPr lang="en-US" sz="4800" dirty="0"/>
              <a:t>Don’t make unwarranted assumptions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42179" y="3965894"/>
            <a:ext cx="7960557" cy="3471173"/>
          </a:xfrm>
          <a:prstGeom prst="rect">
            <a:avLst/>
          </a:prstGeom>
        </p:spPr>
      </p:pic>
    </p:spTree>
    <p:extLst>
      <p:ext uri="{BB962C8B-B14F-4D97-AF65-F5344CB8AC3E}">
        <p14:creationId xmlns:p14="http://schemas.microsoft.com/office/powerpoint/2010/main" val="1953963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BE PROFESSIONAL</a:t>
            </a:r>
          </a:p>
        </p:txBody>
      </p:sp>
      <p:sp>
        <p:nvSpPr>
          <p:cNvPr id="6" name="Content Placeholder 2"/>
          <p:cNvSpPr txBox="1">
            <a:spLocks/>
          </p:cNvSpPr>
          <p:nvPr/>
        </p:nvSpPr>
        <p:spPr>
          <a:xfrm>
            <a:off x="2105057" y="4883511"/>
            <a:ext cx="12344400" cy="662343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400" dirty="0"/>
              <a:t>Don’t be argumentative</a:t>
            </a:r>
          </a:p>
          <a:p>
            <a:pPr marL="457200" indent="-457200">
              <a:buFont typeface="Arial" panose="020B0604020202020204" pitchFamily="34" charset="0"/>
              <a:buChar char="•"/>
            </a:pPr>
            <a:r>
              <a:rPr lang="en-US" sz="4400" dirty="0"/>
              <a:t>Don’t seek confrontation</a:t>
            </a:r>
          </a:p>
          <a:p>
            <a:pPr marL="457200" indent="-457200">
              <a:buFont typeface="Arial" panose="020B0604020202020204" pitchFamily="34" charset="0"/>
              <a:buChar char="•"/>
            </a:pPr>
            <a:r>
              <a:rPr lang="en-US" sz="4400" dirty="0"/>
              <a:t>Don’t have a </a:t>
            </a:r>
            <a:r>
              <a:rPr lang="en-US" sz="4400" dirty="0" err="1"/>
              <a:t>gotcha</a:t>
            </a:r>
            <a:r>
              <a:rPr lang="en-US" sz="4400" dirty="0"/>
              <a:t> attitude</a:t>
            </a:r>
          </a:p>
          <a:p>
            <a:pPr marL="457200" indent="-457200">
              <a:buFont typeface="Arial" panose="020B0604020202020204" pitchFamily="34" charset="0"/>
              <a:buChar char="•"/>
            </a:pPr>
            <a:r>
              <a:rPr lang="en-US" sz="4400" dirty="0"/>
              <a:t>Don’t use the phrase, “Write you up...”</a:t>
            </a:r>
          </a:p>
          <a:p>
            <a:pPr marL="457200" indent="-457200">
              <a:buFont typeface="Arial" panose="020B0604020202020204" pitchFamily="34" charset="0"/>
              <a:buChar char="•"/>
            </a:pPr>
            <a:r>
              <a:rPr lang="en-US" sz="4400" dirty="0"/>
              <a:t>Don’t use unnecessary technical jargon</a:t>
            </a:r>
          </a:p>
          <a:p>
            <a:pPr marL="457200" indent="-457200">
              <a:buFont typeface="Arial" panose="020B0604020202020204" pitchFamily="34" charset="0"/>
              <a:buChar char="•"/>
            </a:pPr>
            <a:r>
              <a:rPr lang="en-US" sz="4400" dirty="0"/>
              <a:t>Don’t make it us versus them</a:t>
            </a:r>
          </a:p>
          <a:p>
            <a:pPr marL="457200" indent="-457200">
              <a:buFont typeface="Arial" panose="020B0604020202020204" pitchFamily="34" charset="0"/>
              <a:buChar char="•"/>
            </a:pPr>
            <a:r>
              <a:rPr lang="en-US" sz="4400" dirty="0"/>
              <a:t>Don’t try to humiliate each other</a:t>
            </a:r>
          </a:p>
          <a:p>
            <a:pPr marL="457200" indent="-457200">
              <a:buFont typeface="Arial" panose="020B0604020202020204" pitchFamily="34" charset="0"/>
              <a:buChar char="•"/>
            </a:pPr>
            <a:r>
              <a:rPr lang="en-US" sz="4400" dirty="0"/>
              <a:t>Don’t make unwarranted assumptions</a:t>
            </a:r>
          </a:p>
          <a:p>
            <a:pPr marL="457200" indent="-457200">
              <a:buFont typeface="Arial" panose="020B0604020202020204" pitchFamily="34" charset="0"/>
              <a:buChar char="•"/>
            </a:pPr>
            <a:r>
              <a:rPr lang="en-US" sz="4400" dirty="0"/>
              <a:t>No surprises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7443" y="3945882"/>
            <a:ext cx="7960557" cy="3471173"/>
          </a:xfrm>
          <a:prstGeom prst="rect">
            <a:avLst/>
          </a:prstGeom>
        </p:spPr>
      </p:pic>
    </p:spTree>
    <p:extLst>
      <p:ext uri="{BB962C8B-B14F-4D97-AF65-F5344CB8AC3E}">
        <p14:creationId xmlns:p14="http://schemas.microsoft.com/office/powerpoint/2010/main" val="3510469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INDEPENDENCE</a:t>
            </a:r>
          </a:p>
        </p:txBody>
      </p:sp>
      <p:sp>
        <p:nvSpPr>
          <p:cNvPr id="6" name="Content Placeholder 2"/>
          <p:cNvSpPr txBox="1">
            <a:spLocks/>
          </p:cNvSpPr>
          <p:nvPr/>
        </p:nvSpPr>
        <p:spPr>
          <a:xfrm>
            <a:off x="2105057" y="4883511"/>
            <a:ext cx="12344400" cy="662343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400" dirty="0"/>
              <a:t>No close relationships</a:t>
            </a:r>
          </a:p>
          <a:p>
            <a:pPr marL="457200" indent="-457200">
              <a:buFont typeface="Arial" panose="020B0604020202020204" pitchFamily="34" charset="0"/>
              <a:buChar char="•"/>
            </a:pPr>
            <a:r>
              <a:rPr lang="en-US" sz="4400" dirty="0"/>
              <a:t>Don’t accept any gifts or undue hospitality</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786" y="6760932"/>
            <a:ext cx="7277214" cy="4746009"/>
          </a:xfrm>
          <a:prstGeom prst="rect">
            <a:avLst/>
          </a:prstGeom>
        </p:spPr>
      </p:pic>
    </p:spTree>
    <p:extLst>
      <p:ext uri="{BB962C8B-B14F-4D97-AF65-F5344CB8AC3E}">
        <p14:creationId xmlns:p14="http://schemas.microsoft.com/office/powerpoint/2010/main" val="405559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4" name="Text Placeholder 3"/>
          <p:cNvSpPr>
            <a:spLocks noGrp="1"/>
          </p:cNvSpPr>
          <p:nvPr>
            <p:ph type="body" sz="quarter" idx="14"/>
          </p:nvPr>
        </p:nvSpPr>
        <p:spPr/>
        <p:txBody>
          <a:bodyPr/>
          <a:lstStyle/>
          <a:p>
            <a:endParaRPr lang="en-US"/>
          </a:p>
        </p:txBody>
      </p:sp>
      <p:pic>
        <p:nvPicPr>
          <p:cNvPr id="5" name="THE LAST AUDIT, Part 1">
            <a:hlinkClick r:id="" action="ppaction://media"/>
          </p:cNvPr>
          <p:cNvPicPr>
            <a:picLocks noChangeAspect="1"/>
          </p:cNvPicPr>
          <p:nvPr>
            <a:videoFile r:link="rId1"/>
            <p:extLst>
              <p:ext uri="{DAA4B4D4-6D71-4841-9C94-3DE7FCFB9230}">
                <p14:media xmlns:p14="http://schemas.microsoft.com/office/powerpoint/2010/main" r:embed="rId2">
                  <p14:trim end="7785.8666"/>
                </p14:media>
              </p:ext>
            </p:extLst>
          </p:nvPr>
        </p:nvPicPr>
        <p:blipFill>
          <a:blip r:embed="rId5"/>
          <a:stretch>
            <a:fillRect/>
          </a:stretch>
        </p:blipFill>
        <p:spPr>
          <a:xfrm>
            <a:off x="6858000" y="5334000"/>
            <a:ext cx="4572000" cy="3048000"/>
          </a:xfrm>
          <a:prstGeom prst="rect">
            <a:avLst/>
          </a:prstGeom>
        </p:spPr>
      </p:pic>
    </p:spTree>
    <p:extLst>
      <p:ext uri="{BB962C8B-B14F-4D97-AF65-F5344CB8AC3E}">
        <p14:creationId xmlns:p14="http://schemas.microsoft.com/office/powerpoint/2010/main" val="1378810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1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302" y="3361806"/>
            <a:ext cx="4960777" cy="372058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249" y="3035645"/>
            <a:ext cx="6070116" cy="404674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302" y="7350907"/>
            <a:ext cx="5782384" cy="3798705"/>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11832" y="7669962"/>
            <a:ext cx="4829261" cy="446926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31260" y="9904593"/>
            <a:ext cx="2892434" cy="1927874"/>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48008" y="8086746"/>
            <a:ext cx="2058938" cy="1163514"/>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660729" y="3918518"/>
            <a:ext cx="3995272" cy="2811218"/>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402351" y="8668503"/>
            <a:ext cx="2885649" cy="3749879"/>
          </a:xfrm>
          <a:prstGeom prst="rect">
            <a:avLst/>
          </a:prstGeom>
        </p:spPr>
      </p:pic>
    </p:spTree>
    <p:extLst>
      <p:ext uri="{BB962C8B-B14F-4D97-AF65-F5344CB8AC3E}">
        <p14:creationId xmlns:p14="http://schemas.microsoft.com/office/powerpoint/2010/main" val="2924118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INDEPENDENCE</a:t>
            </a:r>
          </a:p>
        </p:txBody>
      </p:sp>
      <p:sp>
        <p:nvSpPr>
          <p:cNvPr id="6" name="Content Placeholder 2"/>
          <p:cNvSpPr txBox="1">
            <a:spLocks/>
          </p:cNvSpPr>
          <p:nvPr/>
        </p:nvSpPr>
        <p:spPr>
          <a:xfrm>
            <a:off x="1779588" y="4347483"/>
            <a:ext cx="12344400" cy="662343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400" dirty="0"/>
              <a:t>No close relationships</a:t>
            </a:r>
          </a:p>
          <a:p>
            <a:pPr marL="457200" indent="-457200">
              <a:buFont typeface="Arial" panose="020B0604020202020204" pitchFamily="34" charset="0"/>
              <a:buChar char="•"/>
            </a:pPr>
            <a:r>
              <a:rPr lang="en-US" sz="4400" dirty="0"/>
              <a:t>Don’t accept any gifts or undue hospitality</a:t>
            </a:r>
          </a:p>
          <a:p>
            <a:pPr marL="457200" indent="-457200">
              <a:buFont typeface="Arial" panose="020B0604020202020204" pitchFamily="34" charset="0"/>
              <a:buChar char="•"/>
            </a:pPr>
            <a:r>
              <a:rPr lang="en-US" sz="4400" dirty="0"/>
              <a:t>Be aware of strong personalities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786" y="6760932"/>
            <a:ext cx="7277214" cy="4746009"/>
          </a:xfrm>
          <a:prstGeom prst="rect">
            <a:avLst/>
          </a:prstGeom>
        </p:spPr>
      </p:pic>
    </p:spTree>
    <p:extLst>
      <p:ext uri="{BB962C8B-B14F-4D97-AF65-F5344CB8AC3E}">
        <p14:creationId xmlns:p14="http://schemas.microsoft.com/office/powerpoint/2010/main" val="17601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1" dirty="0"/>
              <a:t>AUDITOR / AUDITEE RELATIONS – THE UGLY</a:t>
            </a:r>
          </a:p>
        </p:txBody>
      </p:sp>
      <p:sp>
        <p:nvSpPr>
          <p:cNvPr id="2" name="Text Placeholder 1"/>
          <p:cNvSpPr>
            <a:spLocks noGrp="1"/>
          </p:cNvSpPr>
          <p:nvPr>
            <p:ph type="body" sz="quarter" idx="14"/>
          </p:nvPr>
        </p:nvSpPr>
        <p:spPr/>
        <p:txBody>
          <a:bodyPr/>
          <a:lstStyle/>
          <a:p>
            <a:endParaRPr lang="en-US" dirty="0"/>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4517" y="3396616"/>
            <a:ext cx="6525597" cy="6525597"/>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8490" y="3396616"/>
            <a:ext cx="4894197" cy="6525597"/>
          </a:xfrm>
          <a:prstGeom prst="rect">
            <a:avLst/>
          </a:prstGeom>
        </p:spPr>
      </p:pic>
      <p:pic>
        <p:nvPicPr>
          <p:cNvPr id="6" name="good_bad_ugly">
            <a:hlinkClick r:id="" action="ppaction://media"/>
            <a:extLst>
              <a:ext uri="{FF2B5EF4-FFF2-40B4-BE49-F238E27FC236}">
                <a16:creationId xmlns:a16="http://schemas.microsoft.com/office/drawing/2014/main" id="{680E08B6-07CE-4D44-B18B-BE4F6DDF51B4}"/>
              </a:ext>
            </a:extLst>
          </p:cNvPr>
          <p:cNvPicPr>
            <a:picLocks noChangeAspect="1"/>
          </p:cNvPicPr>
          <p:nvPr>
            <a:audioFile r:link="rId1"/>
            <p:extLst>
              <p:ext uri="{DAA4B4D4-6D71-4841-9C94-3DE7FCFB9230}">
                <p14:media xmlns:p14="http://schemas.microsoft.com/office/powerpoint/2010/main" r:embed="rId2">
                  <p14:trim end="6512"/>
                </p14:media>
              </p:ext>
            </p:extLst>
          </p:nvPr>
        </p:nvPicPr>
        <p:blipFill>
          <a:blip r:embed="rId7"/>
          <a:stretch>
            <a:fillRect/>
          </a:stretch>
        </p:blipFill>
        <p:spPr>
          <a:xfrm>
            <a:off x="4656307" y="11941820"/>
            <a:ext cx="609600" cy="609600"/>
          </a:xfrm>
          <a:prstGeom prst="rect">
            <a:avLst/>
          </a:prstGeom>
        </p:spPr>
      </p:pic>
      <p:pic>
        <p:nvPicPr>
          <p:cNvPr id="4" name="Picture 3">
            <a:extLst>
              <a:ext uri="{FF2B5EF4-FFF2-40B4-BE49-F238E27FC236}">
                <a16:creationId xmlns:a16="http://schemas.microsoft.com/office/drawing/2014/main" id="{5BEE99B8-B3CF-46E1-860F-082E18204AF3}"/>
              </a:ext>
            </a:extLst>
          </p:cNvPr>
          <p:cNvPicPr>
            <a:picLocks noChangeAspect="1"/>
          </p:cNvPicPr>
          <p:nvPr/>
        </p:nvPicPr>
        <p:blipFill>
          <a:blip r:embed="rId8"/>
          <a:stretch>
            <a:fillRect/>
          </a:stretch>
        </p:blipFill>
        <p:spPr>
          <a:xfrm>
            <a:off x="12670241" y="11338629"/>
            <a:ext cx="5617760" cy="2377371"/>
          </a:xfrm>
          <a:prstGeom prst="rect">
            <a:avLst/>
          </a:prstGeom>
        </p:spPr>
      </p:pic>
    </p:spTree>
    <p:extLst>
      <p:ext uri="{BB962C8B-B14F-4D97-AF65-F5344CB8AC3E}">
        <p14:creationId xmlns:p14="http://schemas.microsoft.com/office/powerpoint/2010/main" val="3256010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779587" y="3207735"/>
            <a:ext cx="14080523"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INDEPENDENCE</a:t>
            </a:r>
          </a:p>
        </p:txBody>
      </p:sp>
      <p:sp>
        <p:nvSpPr>
          <p:cNvPr id="6" name="Content Placeholder 2"/>
          <p:cNvSpPr txBox="1">
            <a:spLocks/>
          </p:cNvSpPr>
          <p:nvPr/>
        </p:nvSpPr>
        <p:spPr>
          <a:xfrm>
            <a:off x="1779588" y="4347483"/>
            <a:ext cx="12344400" cy="6623430"/>
          </a:xfrm>
          <a:prstGeom prst="rect">
            <a:avLst/>
          </a:prstGeom>
        </p:spPr>
        <p:txBody>
          <a:bodyPr>
            <a:noAutofit/>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4400" dirty="0"/>
              <a:t>No close relationships</a:t>
            </a:r>
          </a:p>
          <a:p>
            <a:pPr marL="457200" indent="-457200">
              <a:buFont typeface="Arial" panose="020B0604020202020204" pitchFamily="34" charset="0"/>
              <a:buChar char="•"/>
            </a:pPr>
            <a:r>
              <a:rPr lang="en-US" sz="4400" dirty="0"/>
              <a:t>Don’t accept any gifts or undue hospitality</a:t>
            </a:r>
          </a:p>
          <a:p>
            <a:pPr marL="457200" indent="-457200">
              <a:buFont typeface="Arial" panose="020B0604020202020204" pitchFamily="34" charset="0"/>
              <a:buChar char="•"/>
            </a:pPr>
            <a:r>
              <a:rPr lang="en-US" sz="4400" dirty="0"/>
              <a:t>Be aware of strong personalities</a:t>
            </a:r>
          </a:p>
          <a:p>
            <a:pPr marL="457200" indent="-457200">
              <a:buFont typeface="Arial" panose="020B0604020202020204" pitchFamily="34" charset="0"/>
              <a:buChar char="•"/>
            </a:pPr>
            <a:r>
              <a:rPr lang="en-US" sz="4400" dirty="0"/>
              <a:t>Auditor rotation is a good thing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0786" y="6760932"/>
            <a:ext cx="7277214" cy="4746009"/>
          </a:xfrm>
          <a:prstGeom prst="rect">
            <a:avLst/>
          </a:prstGeom>
        </p:spPr>
      </p:pic>
    </p:spTree>
    <p:extLst>
      <p:ext uri="{BB962C8B-B14F-4D97-AF65-F5344CB8AC3E}">
        <p14:creationId xmlns:p14="http://schemas.microsoft.com/office/powerpoint/2010/main" val="2989433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6" name="Rectangle 5"/>
          <p:cNvSpPr/>
          <p:nvPr/>
        </p:nvSpPr>
        <p:spPr>
          <a:xfrm rot="19897445">
            <a:off x="719219" y="4940810"/>
            <a:ext cx="10266282"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3">
                    <a:lumMod val="20000"/>
                    <a:lumOff val="80000"/>
                  </a:schemeClr>
                </a:solidFill>
                <a:latin typeface="Rockwell" panose="02060603020205020403" pitchFamily="18" charset="0"/>
              </a:rPr>
              <a:t>INTIMIDATION</a:t>
            </a:r>
            <a:endParaRPr lang="en-US" sz="96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
        <p:nvSpPr>
          <p:cNvPr id="7" name="Rectangle 6"/>
          <p:cNvSpPr/>
          <p:nvPr/>
        </p:nvSpPr>
        <p:spPr>
          <a:xfrm rot="19897445">
            <a:off x="4819699" y="7083119"/>
            <a:ext cx="4891280"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3">
                    <a:lumMod val="20000"/>
                    <a:lumOff val="80000"/>
                  </a:schemeClr>
                </a:solidFill>
                <a:latin typeface="Rockwell" panose="02060603020205020403" pitchFamily="18" charset="0"/>
              </a:rPr>
              <a:t>FEAR</a:t>
            </a:r>
            <a:endParaRPr lang="en-US" sz="96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0126" y="4733823"/>
            <a:ext cx="8234554" cy="6175916"/>
          </a:xfrm>
          <a:prstGeom prst="rect">
            <a:avLst/>
          </a:prstGeom>
        </p:spPr>
      </p:pic>
    </p:spTree>
    <p:extLst>
      <p:ext uri="{BB962C8B-B14F-4D97-AF65-F5344CB8AC3E}">
        <p14:creationId xmlns:p14="http://schemas.microsoft.com/office/powerpoint/2010/main" val="2139834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a:xfrm>
            <a:off x="1603182" y="494093"/>
            <a:ext cx="15384463" cy="901700"/>
          </a:xfrm>
        </p:spPr>
        <p:txBody>
          <a:bodyPr/>
          <a:lstStyle/>
          <a:p>
            <a:pPr algn="ctr"/>
            <a:r>
              <a:rPr lang="en-US" b="1" dirty="0"/>
              <a:t>AUDITOR / AUDITEE RELATIONS – THE GOOD, THE BAD, AND THE UGLY</a:t>
            </a:r>
          </a:p>
          <a:p>
            <a:endParaRPr lang="en-US" b="1" dirty="0">
              <a:solidFill>
                <a:srgbClr val="FF0000"/>
              </a:solidFill>
            </a:endParaRPr>
          </a:p>
        </p:txBody>
      </p:sp>
      <p:sp>
        <p:nvSpPr>
          <p:cNvPr id="4" name="Text Placeholder 3"/>
          <p:cNvSpPr>
            <a:spLocks noGrp="1"/>
          </p:cNvSpPr>
          <p:nvPr>
            <p:ph type="body" sz="quarter" idx="14"/>
          </p:nvPr>
        </p:nvSpPr>
        <p:spPr/>
        <p:txBody>
          <a:bodyPr/>
          <a:lstStyle/>
          <a:p>
            <a:endParaRPr lang="en-US"/>
          </a:p>
        </p:txBody>
      </p:sp>
      <p:pic>
        <p:nvPicPr>
          <p:cNvPr id="1026" name="Picture 2" descr="Image result for buford pusser 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6350" y="2270082"/>
            <a:ext cx="10810938" cy="10836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8757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1" dirty="0"/>
              <a:t>AUDITOR / AUDITEE RELATIONS</a:t>
            </a:r>
          </a:p>
        </p:txBody>
      </p:sp>
      <p:sp>
        <p:nvSpPr>
          <p:cNvPr id="2" name="Text Placeholder 1"/>
          <p:cNvSpPr>
            <a:spLocks noGrp="1"/>
          </p:cNvSpPr>
          <p:nvPr>
            <p:ph type="body" sz="quarter" idx="14"/>
          </p:nvPr>
        </p:nvSpPr>
        <p:spPr/>
        <p:txBody>
          <a:bodyPr/>
          <a:lstStyle/>
          <a:p>
            <a:endParaRPr lang="en-US" dirty="0"/>
          </a:p>
        </p:txBody>
      </p:sp>
      <p:sp>
        <p:nvSpPr>
          <p:cNvPr id="6" name="Rectangle 5"/>
          <p:cNvSpPr/>
          <p:nvPr/>
        </p:nvSpPr>
        <p:spPr>
          <a:xfrm rot="19897445">
            <a:off x="719219" y="4940810"/>
            <a:ext cx="10266282"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3">
                    <a:lumMod val="20000"/>
                    <a:lumOff val="80000"/>
                  </a:schemeClr>
                </a:solidFill>
                <a:latin typeface="Rockwell" panose="02060603020205020403" pitchFamily="18" charset="0"/>
              </a:rPr>
              <a:t>INTIMIDATION</a:t>
            </a:r>
            <a:endParaRPr lang="en-US" sz="96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
        <p:nvSpPr>
          <p:cNvPr id="7" name="Rectangle 6"/>
          <p:cNvSpPr/>
          <p:nvPr/>
        </p:nvSpPr>
        <p:spPr>
          <a:xfrm rot="19897445">
            <a:off x="4819699" y="7083119"/>
            <a:ext cx="4891280"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chemeClr val="accent3">
                    <a:lumMod val="20000"/>
                    <a:lumOff val="80000"/>
                  </a:schemeClr>
                </a:solidFill>
                <a:latin typeface="Rockwell" panose="02060603020205020403" pitchFamily="18" charset="0"/>
              </a:rPr>
              <a:t>FEAR</a:t>
            </a:r>
            <a:endParaRPr lang="en-US" sz="96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0126" y="4733823"/>
            <a:ext cx="8234554" cy="6175916"/>
          </a:xfrm>
          <a:prstGeom prst="rect">
            <a:avLst/>
          </a:prstGeom>
        </p:spPr>
      </p:pic>
    </p:spTree>
    <p:extLst>
      <p:ext uri="{BB962C8B-B14F-4D97-AF65-F5344CB8AC3E}">
        <p14:creationId xmlns:p14="http://schemas.microsoft.com/office/powerpoint/2010/main" val="1185340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Title 1"/>
          <p:cNvSpPr txBox="1">
            <a:spLocks/>
          </p:cNvSpPr>
          <p:nvPr/>
        </p:nvSpPr>
        <p:spPr>
          <a:xfrm>
            <a:off x="1136823" y="3130667"/>
            <a:ext cx="16434486" cy="1609344"/>
          </a:xfrm>
          <a:prstGeom prst="rect">
            <a:avLst/>
          </a:prstGeom>
        </p:spPr>
        <p:txBody>
          <a:bodyPr/>
          <a:lstStyle>
            <a:lvl1pPr algn="ctr" defTabSz="914324" rtl="0" eaLnBrk="1" latinLnBrk="0" hangingPunct="1">
              <a:spcBef>
                <a:spcPct val="0"/>
              </a:spcBef>
              <a:buNone/>
              <a:defRPr sz="4049" kern="1200">
                <a:solidFill>
                  <a:schemeClr val="tx1"/>
                </a:solidFill>
                <a:latin typeface="Roboto Light"/>
                <a:ea typeface="+mj-ea"/>
                <a:cs typeface="Roboto Light"/>
              </a:defRPr>
            </a:lvl1pPr>
          </a:lstStyle>
          <a:p>
            <a:r>
              <a:rPr lang="en-US" sz="5400" b="1" dirty="0">
                <a:solidFill>
                  <a:srgbClr val="C00000"/>
                </a:solidFill>
              </a:rPr>
              <a:t>CHUCKEY UTILITY DISTRICT</a:t>
            </a:r>
          </a:p>
        </p:txBody>
      </p:sp>
      <p:pic>
        <p:nvPicPr>
          <p:cNvPr id="5122" name="Picture 2" descr="chuck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642" y="4418736"/>
            <a:ext cx="11853777" cy="6677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03972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AutoShape 4" descr="Image result for david walker comptrol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avid walker comptroll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542" y="3385432"/>
            <a:ext cx="6439479" cy="5393062"/>
          </a:xfrm>
          <a:prstGeom prst="rect">
            <a:avLst/>
          </a:prstGeom>
        </p:spPr>
      </p:pic>
      <p:sp>
        <p:nvSpPr>
          <p:cNvPr id="10" name="Rectangle 9"/>
          <p:cNvSpPr/>
          <p:nvPr/>
        </p:nvSpPr>
        <p:spPr>
          <a:xfrm>
            <a:off x="381107" y="3650979"/>
            <a:ext cx="8364662"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COOPERATION</a:t>
            </a:r>
          </a:p>
        </p:txBody>
      </p:sp>
      <p:sp>
        <p:nvSpPr>
          <p:cNvPr id="11" name="Rectangle 10"/>
          <p:cNvSpPr/>
          <p:nvPr/>
        </p:nvSpPr>
        <p:spPr>
          <a:xfrm>
            <a:off x="982396" y="5404363"/>
            <a:ext cx="10447733"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PROFESSIONALISM</a:t>
            </a:r>
          </a:p>
        </p:txBody>
      </p:sp>
    </p:spTree>
    <p:extLst>
      <p:ext uri="{BB962C8B-B14F-4D97-AF65-F5344CB8AC3E}">
        <p14:creationId xmlns:p14="http://schemas.microsoft.com/office/powerpoint/2010/main" val="2699531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9" name="TextBox 8"/>
          <p:cNvSpPr txBox="1"/>
          <p:nvPr/>
        </p:nvSpPr>
        <p:spPr>
          <a:xfrm>
            <a:off x="1300354" y="4403683"/>
            <a:ext cx="10045873" cy="4154984"/>
          </a:xfrm>
          <a:prstGeom prst="rect">
            <a:avLst/>
          </a:prstGeom>
          <a:noFill/>
        </p:spPr>
        <p:txBody>
          <a:bodyPr wrap="square" rtlCol="0">
            <a:spAutoFit/>
          </a:bodyPr>
          <a:lstStyle/>
          <a:p>
            <a:r>
              <a:rPr lang="en-US" sz="8800" dirty="0"/>
              <a:t>If you’re right and you’re rude, you’re wrong...</a:t>
            </a:r>
            <a:endParaRPr lang="en-US" sz="8800" i="1"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857" r="16607"/>
          <a:stretch/>
        </p:blipFill>
        <p:spPr>
          <a:xfrm>
            <a:off x="10115391" y="6400798"/>
            <a:ext cx="7621502" cy="5675587"/>
          </a:xfrm>
          <a:prstGeom prst="rect">
            <a:avLst/>
          </a:prstGeom>
        </p:spPr>
      </p:pic>
    </p:spTree>
    <p:extLst>
      <p:ext uri="{BB962C8B-B14F-4D97-AF65-F5344CB8AC3E}">
        <p14:creationId xmlns:p14="http://schemas.microsoft.com/office/powerpoint/2010/main" val="19546091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a:t>
            </a:r>
          </a:p>
        </p:txBody>
      </p:sp>
      <p:sp>
        <p:nvSpPr>
          <p:cNvPr id="2" name="Text Placeholder 1"/>
          <p:cNvSpPr>
            <a:spLocks noGrp="1"/>
          </p:cNvSpPr>
          <p:nvPr>
            <p:ph type="body" sz="quarter" idx="14"/>
          </p:nvPr>
        </p:nvSpPr>
        <p:spPr/>
        <p:txBody>
          <a:bodyPr/>
          <a:lstStyle/>
          <a:p>
            <a:endParaRPr lang="en-US" dirty="0"/>
          </a:p>
        </p:txBody>
      </p:sp>
      <p:sp>
        <p:nvSpPr>
          <p:cNvPr id="5" name="AutoShape 4" descr="Image result for david walker comptrol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avid walker comptroll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542" y="3385432"/>
            <a:ext cx="6439479" cy="5393062"/>
          </a:xfrm>
          <a:prstGeom prst="rect">
            <a:avLst/>
          </a:prstGeom>
        </p:spPr>
      </p:pic>
      <p:sp>
        <p:nvSpPr>
          <p:cNvPr id="10" name="Rectangle 9"/>
          <p:cNvSpPr/>
          <p:nvPr/>
        </p:nvSpPr>
        <p:spPr>
          <a:xfrm>
            <a:off x="381107" y="3650979"/>
            <a:ext cx="8364662"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COOPERATION</a:t>
            </a:r>
          </a:p>
        </p:txBody>
      </p:sp>
      <p:sp>
        <p:nvSpPr>
          <p:cNvPr id="11" name="Rectangle 10"/>
          <p:cNvSpPr/>
          <p:nvPr/>
        </p:nvSpPr>
        <p:spPr>
          <a:xfrm>
            <a:off x="982396" y="5404363"/>
            <a:ext cx="10447733"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PROFESSIONALISM</a:t>
            </a:r>
          </a:p>
        </p:txBody>
      </p:sp>
      <p:sp>
        <p:nvSpPr>
          <p:cNvPr id="12" name="Rectangle 11"/>
          <p:cNvSpPr/>
          <p:nvPr/>
        </p:nvSpPr>
        <p:spPr>
          <a:xfrm>
            <a:off x="1608798" y="7081457"/>
            <a:ext cx="10234084"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COMMUNICATION</a:t>
            </a:r>
          </a:p>
        </p:txBody>
      </p:sp>
      <p:pic>
        <p:nvPicPr>
          <p:cNvPr id="4" name="Picture 3">
            <a:extLst>
              <a:ext uri="{FF2B5EF4-FFF2-40B4-BE49-F238E27FC236}">
                <a16:creationId xmlns:a16="http://schemas.microsoft.com/office/drawing/2014/main" id="{0AB1EBE7-5BA9-4CD9-9931-D6BFD0D99222}"/>
              </a:ext>
            </a:extLst>
          </p:cNvPr>
          <p:cNvPicPr>
            <a:picLocks noChangeAspect="1"/>
          </p:cNvPicPr>
          <p:nvPr/>
        </p:nvPicPr>
        <p:blipFill>
          <a:blip r:embed="rId4"/>
          <a:stretch>
            <a:fillRect/>
          </a:stretch>
        </p:blipFill>
        <p:spPr>
          <a:xfrm>
            <a:off x="12540111" y="10486417"/>
            <a:ext cx="5747889" cy="3229583"/>
          </a:xfrm>
          <a:prstGeom prst="rect">
            <a:avLst/>
          </a:prstGeom>
        </p:spPr>
      </p:pic>
    </p:spTree>
    <p:extLst>
      <p:ext uri="{BB962C8B-B14F-4D97-AF65-F5344CB8AC3E}">
        <p14:creationId xmlns:p14="http://schemas.microsoft.com/office/powerpoint/2010/main" val="11949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AutoShape 4" descr="Image result for david walker comptrol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avid walker comptroll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542" y="3385432"/>
            <a:ext cx="6439479" cy="5393062"/>
          </a:xfrm>
          <a:prstGeom prst="rect">
            <a:avLst/>
          </a:prstGeom>
        </p:spPr>
      </p:pic>
      <p:sp>
        <p:nvSpPr>
          <p:cNvPr id="10" name="Rectangle 9"/>
          <p:cNvSpPr/>
          <p:nvPr/>
        </p:nvSpPr>
        <p:spPr>
          <a:xfrm>
            <a:off x="381107" y="3650979"/>
            <a:ext cx="8364662"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COOPERATION</a:t>
            </a:r>
          </a:p>
        </p:txBody>
      </p:sp>
      <p:sp>
        <p:nvSpPr>
          <p:cNvPr id="11" name="Rectangle 10"/>
          <p:cNvSpPr/>
          <p:nvPr/>
        </p:nvSpPr>
        <p:spPr>
          <a:xfrm>
            <a:off x="982396" y="5404363"/>
            <a:ext cx="10447733"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PROFESSIONALISM</a:t>
            </a:r>
          </a:p>
        </p:txBody>
      </p:sp>
      <p:sp>
        <p:nvSpPr>
          <p:cNvPr id="12" name="Rectangle 11"/>
          <p:cNvSpPr/>
          <p:nvPr/>
        </p:nvSpPr>
        <p:spPr>
          <a:xfrm>
            <a:off x="1608798" y="7081457"/>
            <a:ext cx="10234084"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COMMUNICATION</a:t>
            </a:r>
          </a:p>
        </p:txBody>
      </p:sp>
      <p:sp>
        <p:nvSpPr>
          <p:cNvPr id="13" name="Rectangle 12"/>
          <p:cNvSpPr/>
          <p:nvPr/>
        </p:nvSpPr>
        <p:spPr>
          <a:xfrm>
            <a:off x="2808671" y="8778494"/>
            <a:ext cx="8929047" cy="1323439"/>
          </a:xfrm>
          <a:prstGeom prst="rect">
            <a:avLst/>
          </a:prstGeom>
          <a:noFill/>
        </p:spPr>
        <p:txBody>
          <a:bodyPr wrap="none" lIns="91440" tIns="45720" rIns="91440" bIns="45720">
            <a:spAutoFit/>
          </a:bodyPr>
          <a:lstStyle/>
          <a:p>
            <a:pPr algn="ctr"/>
            <a:r>
              <a:rPr lang="en-US" sz="8000" b="1" dirty="0">
                <a:ln w="22225">
                  <a:solidFill>
                    <a:schemeClr val="accent2"/>
                  </a:solidFill>
                  <a:prstDash val="solid"/>
                </a:ln>
                <a:solidFill>
                  <a:schemeClr val="accent3">
                    <a:lumMod val="20000"/>
                    <a:lumOff val="80000"/>
                  </a:schemeClr>
                </a:solidFill>
                <a:latin typeface="Rockwell" panose="02060603020205020403" pitchFamily="18" charset="0"/>
              </a:rPr>
              <a:t>INDEPENDENCE</a:t>
            </a:r>
            <a:endPar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
        <p:nvSpPr>
          <p:cNvPr id="14" name="Rectangle 13"/>
          <p:cNvSpPr/>
          <p:nvPr/>
        </p:nvSpPr>
        <p:spPr>
          <a:xfrm>
            <a:off x="4174006" y="10427865"/>
            <a:ext cx="5027338" cy="1323439"/>
          </a:xfrm>
          <a:prstGeom prst="rect">
            <a:avLst/>
          </a:prstGeom>
          <a:noFill/>
        </p:spPr>
        <p:txBody>
          <a:bodyPr wrap="none" lIns="91440" tIns="45720" rIns="91440" bIns="45720">
            <a:spAutoFit/>
          </a:bodyPr>
          <a:lstStyle/>
          <a:p>
            <a:pPr algn="ctr"/>
            <a:r>
              <a:rPr lang="en-US" sz="8000" b="1" dirty="0">
                <a:ln w="22225">
                  <a:solidFill>
                    <a:schemeClr val="accent2"/>
                  </a:solidFill>
                  <a:prstDash val="solid"/>
                </a:ln>
                <a:solidFill>
                  <a:schemeClr val="accent3">
                    <a:lumMod val="20000"/>
                    <a:lumOff val="80000"/>
                  </a:schemeClr>
                </a:solidFill>
                <a:latin typeface="Rockwell" panose="02060603020205020403" pitchFamily="18" charset="0"/>
              </a:rPr>
              <a:t>RESPECT</a:t>
            </a:r>
            <a:endPar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
        <p:nvSpPr>
          <p:cNvPr id="15" name="Rectangle 14"/>
          <p:cNvSpPr/>
          <p:nvPr/>
        </p:nvSpPr>
        <p:spPr>
          <a:xfrm>
            <a:off x="9201344" y="11105125"/>
            <a:ext cx="8621464" cy="2554545"/>
          </a:xfrm>
          <a:prstGeom prst="rect">
            <a:avLst/>
          </a:prstGeom>
          <a:noFill/>
        </p:spPr>
        <p:txBody>
          <a:bodyPr wrap="none" lIns="91440" tIns="45720" rIns="91440" bIns="45720">
            <a:spAutoFit/>
          </a:bodyPr>
          <a:lstStyle/>
          <a:p>
            <a:pPr algn="ctr"/>
            <a:r>
              <a:rPr lang="en-US" sz="16000" b="1" dirty="0">
                <a:ln w="22225">
                  <a:solidFill>
                    <a:schemeClr val="accent2"/>
                  </a:solidFill>
                  <a:prstDash val="solid"/>
                </a:ln>
                <a:solidFill>
                  <a:schemeClr val="accent3">
                    <a:lumMod val="20000"/>
                    <a:lumOff val="80000"/>
                  </a:schemeClr>
                </a:solidFill>
                <a:latin typeface="Rockwell" panose="02060603020205020403" pitchFamily="18" charset="0"/>
              </a:rPr>
              <a:t>= TRUST</a:t>
            </a:r>
            <a:endParaRPr lang="en-US" sz="16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Tree>
    <p:extLst>
      <p:ext uri="{BB962C8B-B14F-4D97-AF65-F5344CB8AC3E}">
        <p14:creationId xmlns:p14="http://schemas.microsoft.com/office/powerpoint/2010/main" val="345309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20"/>
          <p:cNvSpPr txBox="1">
            <a:spLocks/>
          </p:cNvSpPr>
          <p:nvPr/>
        </p:nvSpPr>
        <p:spPr>
          <a:xfrm>
            <a:off x="1779503" y="6836385"/>
            <a:ext cx="15371128" cy="4493524"/>
          </a:xfrm>
          <a:prstGeom prst="rect">
            <a:avLst/>
          </a:prstGeom>
        </p:spPr>
        <p:txBody>
          <a:bodyPr vert="horz" wrap="square" lIns="182865" tIns="91433" rIns="182865" bIns="91433" numCol="1" spcCol="975409"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sz="4000" i="1" dirty="0">
                <a:solidFill>
                  <a:srgbClr val="000000"/>
                </a:solidFill>
                <a:latin typeface="Calibri" panose="020F0502020204030204" pitchFamily="34" charset="0"/>
              </a:rPr>
              <a:t>Jim Arnette</a:t>
            </a:r>
          </a:p>
          <a:p>
            <a:endParaRPr lang="en-US" sz="4000" i="1" dirty="0">
              <a:solidFill>
                <a:srgbClr val="000000"/>
              </a:solidFill>
              <a:latin typeface="Calibri" panose="020F0502020204030204" pitchFamily="34" charset="0"/>
            </a:endParaRPr>
          </a:p>
          <a:p>
            <a:r>
              <a:rPr lang="en-US" sz="4000" i="1" dirty="0">
                <a:solidFill>
                  <a:srgbClr val="000000"/>
                </a:solidFill>
                <a:latin typeface="Calibri" panose="020F0502020204030204" pitchFamily="34" charset="0"/>
              </a:rPr>
              <a:t>AGA National President</a:t>
            </a:r>
          </a:p>
          <a:p>
            <a:endParaRPr lang="en-US" sz="4000" i="1" dirty="0">
              <a:solidFill>
                <a:srgbClr val="000000"/>
              </a:solidFill>
              <a:latin typeface="Calibri" panose="020F0502020204030204" pitchFamily="34" charset="0"/>
              <a:hlinkClick r:id="rId3"/>
            </a:endParaRPr>
          </a:p>
          <a:p>
            <a:r>
              <a:rPr lang="en-US" sz="4000" i="1" dirty="0">
                <a:solidFill>
                  <a:srgbClr val="000000"/>
                </a:solidFill>
                <a:latin typeface="Calibri" panose="020F0502020204030204" pitchFamily="34" charset="0"/>
                <a:hlinkClick r:id="rId3"/>
              </a:rPr>
              <a:t>Jim.Arnette@cot.tn.gov</a:t>
            </a:r>
            <a:endParaRPr lang="en-US" sz="4000" i="1" dirty="0">
              <a:solidFill>
                <a:srgbClr val="000000"/>
              </a:solidFill>
              <a:latin typeface="Calibri" panose="020F0502020204030204" pitchFamily="34" charset="0"/>
            </a:endParaRPr>
          </a:p>
          <a:p>
            <a:endParaRPr lang="en-US" sz="4000" i="1" dirty="0">
              <a:solidFill>
                <a:srgbClr val="000000"/>
              </a:solidFill>
              <a:latin typeface="Calibri" panose="020F0502020204030204" pitchFamily="34" charset="0"/>
            </a:endParaRPr>
          </a:p>
          <a:p>
            <a:r>
              <a:rPr lang="en-US" sz="4000" i="1" dirty="0">
                <a:solidFill>
                  <a:srgbClr val="000000"/>
                </a:solidFill>
                <a:latin typeface="Calibri" panose="020F0502020204030204" pitchFamily="34" charset="0"/>
              </a:rPr>
              <a:t>615.401.7841</a:t>
            </a:r>
          </a:p>
        </p:txBody>
      </p:sp>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AutoShape 4" descr="Image result for david walker comptrol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avid walker comptroll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extBox 7"/>
          <p:cNvSpPr txBox="1"/>
          <p:nvPr/>
        </p:nvSpPr>
        <p:spPr>
          <a:xfrm>
            <a:off x="650177" y="3441680"/>
            <a:ext cx="16987646" cy="3416320"/>
          </a:xfrm>
          <a:prstGeom prst="rect">
            <a:avLst/>
          </a:prstGeom>
          <a:noFill/>
        </p:spPr>
        <p:txBody>
          <a:bodyPr wrap="square" rtlCol="0">
            <a:spAutoFit/>
          </a:bodyPr>
          <a:lstStyle/>
          <a:p>
            <a:pPr algn="ctr"/>
            <a:r>
              <a:rPr lang="en-US" sz="7200" b="1" dirty="0">
                <a:solidFill>
                  <a:srgbClr val="FF0000"/>
                </a:solidFill>
                <a:latin typeface="Rockwell" panose="02060603020205020403" pitchFamily="18" charset="0"/>
              </a:rPr>
              <a:t>“Accountants and accountability professionals working together to make government work better…”</a:t>
            </a:r>
            <a:endParaRPr lang="en-US" sz="7200" b="1" i="1" dirty="0">
              <a:solidFill>
                <a:srgbClr val="FF0000"/>
              </a:solidFill>
              <a:latin typeface="Rockwell" panose="02060603020205020403" pitchFamily="18" charset="0"/>
            </a:endParaRPr>
          </a:p>
        </p:txBody>
      </p:sp>
    </p:spTree>
    <p:extLst>
      <p:ext uri="{BB962C8B-B14F-4D97-AF65-F5344CB8AC3E}">
        <p14:creationId xmlns:p14="http://schemas.microsoft.com/office/powerpoint/2010/main" val="1769259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1" dirty="0"/>
              <a:t>AUDITOR / AUDITEE RELATIONS – THE GOOD</a:t>
            </a:r>
          </a:p>
        </p:txBody>
      </p:sp>
      <p:sp>
        <p:nvSpPr>
          <p:cNvPr id="2" name="Text Placeholder 1"/>
          <p:cNvSpPr>
            <a:spLocks noGrp="1"/>
          </p:cNvSpPr>
          <p:nvPr>
            <p:ph type="body" sz="quarter" idx="14"/>
          </p:nvPr>
        </p:nvSpPr>
        <p:spPr/>
        <p:txBody>
          <a:bodyPr/>
          <a:lstStyle/>
          <a:p>
            <a:endParaRPr lang="en-US" dirty="0"/>
          </a:p>
        </p:txBody>
      </p:sp>
      <p:sp>
        <p:nvSpPr>
          <p:cNvPr id="5" name="AutoShape 4" descr="Image result for david walker comptrol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avid walker comptroll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542" y="3385432"/>
            <a:ext cx="6439479" cy="5393062"/>
          </a:xfrm>
          <a:prstGeom prst="rect">
            <a:avLst/>
          </a:prstGeom>
        </p:spPr>
      </p:pic>
      <p:sp>
        <p:nvSpPr>
          <p:cNvPr id="10" name="Rectangle 9"/>
          <p:cNvSpPr/>
          <p:nvPr/>
        </p:nvSpPr>
        <p:spPr>
          <a:xfrm>
            <a:off x="381107" y="3650979"/>
            <a:ext cx="8364662"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COOPERATION</a:t>
            </a:r>
          </a:p>
        </p:txBody>
      </p:sp>
      <p:sp>
        <p:nvSpPr>
          <p:cNvPr id="11" name="Rectangle 10"/>
          <p:cNvSpPr/>
          <p:nvPr/>
        </p:nvSpPr>
        <p:spPr>
          <a:xfrm>
            <a:off x="982396" y="5404363"/>
            <a:ext cx="10447733"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PROFESSIONALISM</a:t>
            </a:r>
          </a:p>
        </p:txBody>
      </p:sp>
      <p:sp>
        <p:nvSpPr>
          <p:cNvPr id="12" name="Rectangle 11"/>
          <p:cNvSpPr/>
          <p:nvPr/>
        </p:nvSpPr>
        <p:spPr>
          <a:xfrm>
            <a:off x="1608798" y="7081457"/>
            <a:ext cx="10234084"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COMMUNICATION</a:t>
            </a:r>
          </a:p>
        </p:txBody>
      </p:sp>
      <p:sp>
        <p:nvSpPr>
          <p:cNvPr id="13" name="Rectangle 12"/>
          <p:cNvSpPr/>
          <p:nvPr/>
        </p:nvSpPr>
        <p:spPr>
          <a:xfrm>
            <a:off x="2808671" y="8778494"/>
            <a:ext cx="8929047" cy="1323439"/>
          </a:xfrm>
          <a:prstGeom prst="rect">
            <a:avLst/>
          </a:prstGeom>
          <a:noFill/>
        </p:spPr>
        <p:txBody>
          <a:bodyPr wrap="none" lIns="91440" tIns="45720" rIns="91440" bIns="45720">
            <a:spAutoFit/>
          </a:bodyPr>
          <a:lstStyle/>
          <a:p>
            <a:pPr algn="ctr"/>
            <a:r>
              <a:rPr lang="en-US" sz="8000" b="1" dirty="0">
                <a:ln w="22225">
                  <a:solidFill>
                    <a:schemeClr val="accent2"/>
                  </a:solidFill>
                  <a:prstDash val="solid"/>
                </a:ln>
                <a:solidFill>
                  <a:schemeClr val="accent3">
                    <a:lumMod val="20000"/>
                    <a:lumOff val="80000"/>
                  </a:schemeClr>
                </a:solidFill>
                <a:latin typeface="Rockwell" panose="02060603020205020403" pitchFamily="18" charset="0"/>
              </a:rPr>
              <a:t>INDEPENDENCE</a:t>
            </a:r>
            <a:endPar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
        <p:nvSpPr>
          <p:cNvPr id="14" name="Rectangle 13"/>
          <p:cNvSpPr/>
          <p:nvPr/>
        </p:nvSpPr>
        <p:spPr>
          <a:xfrm>
            <a:off x="4174006" y="10427865"/>
            <a:ext cx="5027338" cy="1323439"/>
          </a:xfrm>
          <a:prstGeom prst="rect">
            <a:avLst/>
          </a:prstGeom>
          <a:noFill/>
        </p:spPr>
        <p:txBody>
          <a:bodyPr wrap="none" lIns="91440" tIns="45720" rIns="91440" bIns="45720">
            <a:spAutoFit/>
          </a:bodyPr>
          <a:lstStyle/>
          <a:p>
            <a:pPr algn="ctr"/>
            <a:r>
              <a:rPr lang="en-US" sz="8000" b="1" dirty="0">
                <a:ln w="22225">
                  <a:solidFill>
                    <a:schemeClr val="accent2"/>
                  </a:solidFill>
                  <a:prstDash val="solid"/>
                </a:ln>
                <a:solidFill>
                  <a:schemeClr val="accent3">
                    <a:lumMod val="20000"/>
                    <a:lumOff val="80000"/>
                  </a:schemeClr>
                </a:solidFill>
                <a:latin typeface="Rockwell" panose="02060603020205020403" pitchFamily="18" charset="0"/>
              </a:rPr>
              <a:t>RESPECT</a:t>
            </a:r>
            <a:endPar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pic>
        <p:nvPicPr>
          <p:cNvPr id="15" name="Picture 14">
            <a:extLst>
              <a:ext uri="{FF2B5EF4-FFF2-40B4-BE49-F238E27FC236}">
                <a16:creationId xmlns:a16="http://schemas.microsoft.com/office/drawing/2014/main" id="{0DBF8FC7-B324-4A12-B1D1-019ACDD5A789}"/>
              </a:ext>
            </a:extLst>
          </p:cNvPr>
          <p:cNvPicPr>
            <a:picLocks noChangeAspect="1"/>
          </p:cNvPicPr>
          <p:nvPr/>
        </p:nvPicPr>
        <p:blipFill>
          <a:blip r:embed="rId4"/>
          <a:stretch>
            <a:fillRect/>
          </a:stretch>
        </p:blipFill>
        <p:spPr>
          <a:xfrm>
            <a:off x="12540111" y="10486417"/>
            <a:ext cx="5747889" cy="3229583"/>
          </a:xfrm>
          <a:prstGeom prst="rect">
            <a:avLst/>
          </a:prstGeom>
        </p:spPr>
      </p:pic>
    </p:spTree>
    <p:extLst>
      <p:ext uri="{BB962C8B-B14F-4D97-AF65-F5344CB8AC3E}">
        <p14:creationId xmlns:p14="http://schemas.microsoft.com/office/powerpoint/2010/main" val="3236288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US" dirty="0"/>
          </a:p>
        </p:txBody>
      </p:sp>
      <p:sp>
        <p:nvSpPr>
          <p:cNvPr id="3" name="Text Placeholder 2"/>
          <p:cNvSpPr>
            <a:spLocks noGrp="1"/>
          </p:cNvSpPr>
          <p:nvPr>
            <p:ph type="body" sz="quarter" idx="13"/>
          </p:nvPr>
        </p:nvSpPr>
        <p:spPr/>
        <p:txBody>
          <a:bodyPr/>
          <a:lstStyle/>
          <a:p>
            <a:r>
              <a:rPr lang="en-US" b="1" dirty="0"/>
              <a:t>AUDITOR / AUDITEE RELATIONS</a:t>
            </a:r>
          </a:p>
        </p:txBody>
      </p:sp>
      <p:sp>
        <p:nvSpPr>
          <p:cNvPr id="4" name="Text Placeholder 3"/>
          <p:cNvSpPr>
            <a:spLocks noGrp="1"/>
          </p:cNvSpPr>
          <p:nvPr>
            <p:ph type="body" sz="quarter" idx="14"/>
          </p:nvPr>
        </p:nvSpPr>
        <p:spPr/>
        <p:txBody>
          <a:bodyPr/>
          <a:lstStyle/>
          <a:p>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55229" b="58081"/>
          <a:stretch/>
        </p:blipFill>
        <p:spPr>
          <a:xfrm>
            <a:off x="4986645" y="2288225"/>
            <a:ext cx="8970178" cy="10868975"/>
          </a:xfrm>
          <a:prstGeom prst="rect">
            <a:avLst/>
          </a:prstGeom>
        </p:spPr>
      </p:pic>
      <p:sp>
        <p:nvSpPr>
          <p:cNvPr id="7" name="TextBox 6"/>
          <p:cNvSpPr txBox="1"/>
          <p:nvPr/>
        </p:nvSpPr>
        <p:spPr>
          <a:xfrm>
            <a:off x="5207000" y="3878997"/>
            <a:ext cx="3606800" cy="830997"/>
          </a:xfrm>
          <a:prstGeom prst="rect">
            <a:avLst/>
          </a:prstGeom>
          <a:noFill/>
        </p:spPr>
        <p:txBody>
          <a:bodyPr wrap="square" rtlCol="0">
            <a:spAutoFit/>
          </a:bodyPr>
          <a:lstStyle/>
          <a:p>
            <a:r>
              <a:rPr lang="en-US" b="1" dirty="0">
                <a:solidFill>
                  <a:srgbClr val="FF0000"/>
                </a:solidFill>
              </a:rPr>
              <a:t>AUDITOR</a:t>
            </a:r>
          </a:p>
        </p:txBody>
      </p:sp>
      <p:sp>
        <p:nvSpPr>
          <p:cNvPr id="8" name="TextBox 7"/>
          <p:cNvSpPr txBox="1"/>
          <p:nvPr/>
        </p:nvSpPr>
        <p:spPr>
          <a:xfrm>
            <a:off x="10150195" y="6215966"/>
            <a:ext cx="3606800" cy="830997"/>
          </a:xfrm>
          <a:prstGeom prst="rect">
            <a:avLst/>
          </a:prstGeom>
          <a:noFill/>
        </p:spPr>
        <p:txBody>
          <a:bodyPr wrap="square" rtlCol="0">
            <a:spAutoFit/>
          </a:bodyPr>
          <a:lstStyle/>
          <a:p>
            <a:r>
              <a:rPr lang="en-US" b="1" dirty="0">
                <a:solidFill>
                  <a:srgbClr val="FF0000"/>
                </a:solidFill>
              </a:rPr>
              <a:t>AUDITEE</a:t>
            </a:r>
          </a:p>
        </p:txBody>
      </p:sp>
      <p:sp>
        <p:nvSpPr>
          <p:cNvPr id="5" name="Rectangle 4"/>
          <p:cNvSpPr/>
          <p:nvPr/>
        </p:nvSpPr>
        <p:spPr>
          <a:xfrm>
            <a:off x="4986645" y="2288225"/>
            <a:ext cx="4503344" cy="10868975"/>
          </a:xfrm>
          <a:prstGeom prst="rect">
            <a:avLst/>
          </a:prstGeom>
          <a:solidFill>
            <a:srgbClr val="1BAA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9471734" y="2288225"/>
            <a:ext cx="4503344" cy="10868975"/>
          </a:xfrm>
          <a:prstGeom prst="rect">
            <a:avLst/>
          </a:prstGeom>
          <a:solidFill>
            <a:srgbClr val="1BAA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50963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en-US" b="1" dirty="0"/>
              <a:t>AUDITOR / AUDITEE RELATIONS – THE BAD</a:t>
            </a:r>
          </a:p>
        </p:txBody>
      </p:sp>
      <p:sp>
        <p:nvSpPr>
          <p:cNvPr id="2" name="Text Placeholder 1"/>
          <p:cNvSpPr>
            <a:spLocks noGrp="1"/>
          </p:cNvSpPr>
          <p:nvPr>
            <p:ph type="body" sz="quarter" idx="14"/>
          </p:nvPr>
        </p:nvSpPr>
        <p:spPr/>
        <p:txBody>
          <a:bodyPr/>
          <a:lstStyle/>
          <a:p>
            <a:endParaRPr lang="en-US" dirty="0"/>
          </a:p>
        </p:txBody>
      </p:sp>
      <p:sp>
        <p:nvSpPr>
          <p:cNvPr id="5" name="AutoShape 4" descr="Image result for david walker comptrol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avid walker comptroll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Content Placeholder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3542" y="3385432"/>
            <a:ext cx="6439479" cy="5393062"/>
          </a:xfrm>
          <a:prstGeom prst="rect">
            <a:avLst/>
          </a:prstGeom>
        </p:spPr>
      </p:pic>
      <p:sp>
        <p:nvSpPr>
          <p:cNvPr id="10" name="Rectangle 9"/>
          <p:cNvSpPr/>
          <p:nvPr/>
        </p:nvSpPr>
        <p:spPr>
          <a:xfrm>
            <a:off x="381107" y="3650979"/>
            <a:ext cx="8364662"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COOPERATION</a:t>
            </a:r>
          </a:p>
        </p:txBody>
      </p:sp>
      <p:sp>
        <p:nvSpPr>
          <p:cNvPr id="11" name="Rectangle 10"/>
          <p:cNvSpPr/>
          <p:nvPr/>
        </p:nvSpPr>
        <p:spPr>
          <a:xfrm>
            <a:off x="982396" y="5404363"/>
            <a:ext cx="10447733"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PROFESSIONALISM</a:t>
            </a:r>
          </a:p>
        </p:txBody>
      </p:sp>
      <p:sp>
        <p:nvSpPr>
          <p:cNvPr id="12" name="Rectangle 11"/>
          <p:cNvSpPr/>
          <p:nvPr/>
        </p:nvSpPr>
        <p:spPr>
          <a:xfrm>
            <a:off x="1608798" y="7081457"/>
            <a:ext cx="10234084"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COMMUNICATION</a:t>
            </a:r>
          </a:p>
        </p:txBody>
      </p:sp>
      <p:sp>
        <p:nvSpPr>
          <p:cNvPr id="13" name="Rectangle 12"/>
          <p:cNvSpPr/>
          <p:nvPr/>
        </p:nvSpPr>
        <p:spPr>
          <a:xfrm>
            <a:off x="2808671" y="8778494"/>
            <a:ext cx="8929047" cy="1323439"/>
          </a:xfrm>
          <a:prstGeom prst="rect">
            <a:avLst/>
          </a:prstGeom>
          <a:noFill/>
        </p:spPr>
        <p:txBody>
          <a:bodyPr wrap="none" lIns="91440" tIns="45720" rIns="91440" bIns="45720">
            <a:spAutoFit/>
          </a:bodyPr>
          <a:lstStyle/>
          <a:p>
            <a:pPr algn="ctr"/>
            <a:r>
              <a:rPr lang="en-US" sz="8000" b="1" dirty="0">
                <a:ln w="22225">
                  <a:solidFill>
                    <a:schemeClr val="accent2"/>
                  </a:solidFill>
                  <a:prstDash val="solid"/>
                </a:ln>
                <a:solidFill>
                  <a:schemeClr val="accent3">
                    <a:lumMod val="20000"/>
                    <a:lumOff val="80000"/>
                  </a:schemeClr>
                </a:solidFill>
                <a:latin typeface="Rockwell" panose="02060603020205020403" pitchFamily="18" charset="0"/>
              </a:rPr>
              <a:t>INDEPENDENCE</a:t>
            </a:r>
            <a:endPar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
        <p:nvSpPr>
          <p:cNvPr id="14" name="Rectangle 13"/>
          <p:cNvSpPr/>
          <p:nvPr/>
        </p:nvSpPr>
        <p:spPr>
          <a:xfrm>
            <a:off x="4174006" y="10427865"/>
            <a:ext cx="5027338" cy="1323439"/>
          </a:xfrm>
          <a:prstGeom prst="rect">
            <a:avLst/>
          </a:prstGeom>
          <a:noFill/>
        </p:spPr>
        <p:txBody>
          <a:bodyPr wrap="none" lIns="91440" tIns="45720" rIns="91440" bIns="45720">
            <a:spAutoFit/>
          </a:bodyPr>
          <a:lstStyle/>
          <a:p>
            <a:pPr algn="ctr"/>
            <a:r>
              <a:rPr lang="en-US" sz="8000" b="1" dirty="0">
                <a:ln w="22225">
                  <a:solidFill>
                    <a:schemeClr val="accent2"/>
                  </a:solidFill>
                  <a:prstDash val="solid"/>
                </a:ln>
                <a:solidFill>
                  <a:schemeClr val="accent3">
                    <a:lumMod val="20000"/>
                    <a:lumOff val="80000"/>
                  </a:schemeClr>
                </a:solidFill>
                <a:latin typeface="Rockwell" panose="02060603020205020403" pitchFamily="18" charset="0"/>
              </a:rPr>
              <a:t>RESPECT</a:t>
            </a:r>
            <a:endPar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endParaRPr>
          </a:p>
        </p:txBody>
      </p:sp>
      <p:sp>
        <p:nvSpPr>
          <p:cNvPr id="15" name="Rectangle 14"/>
          <p:cNvSpPr/>
          <p:nvPr/>
        </p:nvSpPr>
        <p:spPr>
          <a:xfrm rot="19897445">
            <a:off x="747571" y="5281251"/>
            <a:ext cx="10117526"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rgbClr val="FF0000"/>
                </a:solidFill>
                <a:latin typeface="Rockwell" panose="02060603020205020403" pitchFamily="18" charset="0"/>
              </a:rPr>
              <a:t>INTIMIDATION</a:t>
            </a:r>
            <a:endParaRPr lang="en-US" sz="9600" b="1" cap="none" spc="0" dirty="0">
              <a:ln w="22225">
                <a:solidFill>
                  <a:schemeClr val="accent2"/>
                </a:solidFill>
                <a:prstDash val="solid"/>
              </a:ln>
              <a:solidFill>
                <a:srgbClr val="FF0000"/>
              </a:solidFill>
              <a:effectLst/>
              <a:latin typeface="Rockwell" panose="02060603020205020403" pitchFamily="18" charset="0"/>
            </a:endParaRPr>
          </a:p>
        </p:txBody>
      </p:sp>
      <p:sp>
        <p:nvSpPr>
          <p:cNvPr id="16" name="Rectangle 15"/>
          <p:cNvSpPr/>
          <p:nvPr/>
        </p:nvSpPr>
        <p:spPr>
          <a:xfrm rot="19897445">
            <a:off x="5036412" y="7790203"/>
            <a:ext cx="4891280" cy="1569660"/>
          </a:xfrm>
          <a:prstGeom prst="rect">
            <a:avLst/>
          </a:prstGeom>
          <a:noFill/>
        </p:spPr>
        <p:txBody>
          <a:bodyPr wrap="square" lIns="91440" tIns="45720" rIns="91440" bIns="45720">
            <a:spAutoFit/>
          </a:bodyPr>
          <a:lstStyle/>
          <a:p>
            <a:pPr algn="ctr"/>
            <a:r>
              <a:rPr lang="en-US" sz="9600" b="1" dirty="0">
                <a:ln w="22225">
                  <a:solidFill>
                    <a:schemeClr val="accent2"/>
                  </a:solidFill>
                  <a:prstDash val="solid"/>
                </a:ln>
                <a:solidFill>
                  <a:srgbClr val="FF0000"/>
                </a:solidFill>
                <a:latin typeface="Rockwell" panose="02060603020205020403" pitchFamily="18" charset="0"/>
              </a:rPr>
              <a:t>FEAR</a:t>
            </a:r>
            <a:endParaRPr lang="en-US" sz="9600" b="1" cap="none" spc="0" dirty="0">
              <a:ln w="22225">
                <a:solidFill>
                  <a:schemeClr val="accent2"/>
                </a:solidFill>
                <a:prstDash val="solid"/>
              </a:ln>
              <a:solidFill>
                <a:srgbClr val="FF0000"/>
              </a:solidFill>
              <a:effectLst/>
              <a:latin typeface="Rockwell" panose="02060603020205020403" pitchFamily="18" charset="0"/>
            </a:endParaRPr>
          </a:p>
        </p:txBody>
      </p:sp>
      <p:sp>
        <p:nvSpPr>
          <p:cNvPr id="4" name="AutoShape 2" descr="Image result for lee van cleef good bad ugly pic">
            <a:extLst>
              <a:ext uri="{FF2B5EF4-FFF2-40B4-BE49-F238E27FC236}">
                <a16:creationId xmlns:a16="http://schemas.microsoft.com/office/drawing/2014/main" id="{F2810946-462F-42C3-A0B1-510514D4F200}"/>
              </a:ext>
            </a:extLst>
          </p:cNvPr>
          <p:cNvSpPr>
            <a:spLocks noChangeAspect="1" noChangeArrowheads="1"/>
          </p:cNvSpPr>
          <p:nvPr/>
        </p:nvSpPr>
        <p:spPr bwMode="auto">
          <a:xfrm>
            <a:off x="8991600" y="6705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8188019E-32FC-4BE4-9AB7-C1E4CA50DDB1}"/>
              </a:ext>
            </a:extLst>
          </p:cNvPr>
          <p:cNvPicPr>
            <a:picLocks noChangeAspect="1"/>
          </p:cNvPicPr>
          <p:nvPr/>
        </p:nvPicPr>
        <p:blipFill>
          <a:blip r:embed="rId4"/>
          <a:stretch>
            <a:fillRect/>
          </a:stretch>
        </p:blipFill>
        <p:spPr>
          <a:xfrm>
            <a:off x="11756234" y="10836613"/>
            <a:ext cx="6531766" cy="2879388"/>
          </a:xfrm>
          <a:prstGeom prst="rect">
            <a:avLst/>
          </a:prstGeom>
        </p:spPr>
      </p:pic>
    </p:spTree>
    <p:extLst>
      <p:ext uri="{BB962C8B-B14F-4D97-AF65-F5344CB8AC3E}">
        <p14:creationId xmlns:p14="http://schemas.microsoft.com/office/powerpoint/2010/main" val="7065734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5" name="AutoShape 4" descr="Image result for david walker comptroll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7" name="AutoShape 6" descr="Image result for david walker comptroll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7" name="Content Placeholder 1"/>
          <p:cNvPicPr>
            <a:picLocks noChangeAspect="1"/>
          </p:cNvPicPr>
          <p:nvPr/>
        </p:nvPicPr>
        <p:blipFill rotWithShape="1">
          <a:blip r:embed="rId3">
            <a:extLst>
              <a:ext uri="{28A0092B-C50C-407E-A947-70E740481C1C}">
                <a14:useLocalDpi xmlns:a14="http://schemas.microsoft.com/office/drawing/2010/main" val="0"/>
              </a:ext>
            </a:extLst>
          </a:blip>
          <a:srcRect l="8841" t="7043" r="8874" b="23243"/>
          <a:stretch/>
        </p:blipFill>
        <p:spPr>
          <a:xfrm>
            <a:off x="8280400" y="6966039"/>
            <a:ext cx="9551503" cy="6473796"/>
          </a:xfrm>
          <a:prstGeom prst="rect">
            <a:avLst/>
          </a:prstGeom>
        </p:spPr>
      </p:pic>
      <p:sp>
        <p:nvSpPr>
          <p:cNvPr id="18" name="Rectangle 17"/>
          <p:cNvSpPr/>
          <p:nvPr/>
        </p:nvSpPr>
        <p:spPr>
          <a:xfrm>
            <a:off x="195689" y="3500207"/>
            <a:ext cx="8364662"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COOPERATION</a:t>
            </a:r>
          </a:p>
        </p:txBody>
      </p:sp>
      <p:sp>
        <p:nvSpPr>
          <p:cNvPr id="19" name="Rectangle 18"/>
          <p:cNvSpPr/>
          <p:nvPr/>
        </p:nvSpPr>
        <p:spPr>
          <a:xfrm>
            <a:off x="4241286" y="5414137"/>
            <a:ext cx="10234085" cy="1323439"/>
          </a:xfrm>
          <a:prstGeom prst="rect">
            <a:avLst/>
          </a:prstGeom>
          <a:noFill/>
        </p:spPr>
        <p:txBody>
          <a:bodyPr wrap="none" lIns="91440" tIns="45720" rIns="91440" bIns="45720">
            <a:spAutoFit/>
          </a:bodyPr>
          <a:lstStyle/>
          <a:p>
            <a:pPr algn="ctr"/>
            <a:r>
              <a:rPr lang="en-US" sz="8000" b="1" cap="none" spc="0" dirty="0">
                <a:ln w="22225">
                  <a:solidFill>
                    <a:schemeClr val="accent2"/>
                  </a:solidFill>
                  <a:prstDash val="solid"/>
                </a:ln>
                <a:solidFill>
                  <a:schemeClr val="accent3">
                    <a:lumMod val="20000"/>
                    <a:lumOff val="80000"/>
                  </a:schemeClr>
                </a:solidFill>
                <a:effectLst/>
                <a:latin typeface="Rockwell" panose="02060603020205020403" pitchFamily="18" charset="0"/>
              </a:rPr>
              <a:t>COMMUNICATION</a:t>
            </a:r>
          </a:p>
        </p:txBody>
      </p:sp>
      <p:sp>
        <p:nvSpPr>
          <p:cNvPr id="20" name="Rectangle 19"/>
          <p:cNvSpPr/>
          <p:nvPr/>
        </p:nvSpPr>
        <p:spPr>
          <a:xfrm>
            <a:off x="2551202" y="8078737"/>
            <a:ext cx="4212436" cy="1569660"/>
          </a:xfrm>
          <a:prstGeom prst="rect">
            <a:avLst/>
          </a:prstGeom>
          <a:noFill/>
        </p:spPr>
        <p:txBody>
          <a:bodyPr wrap="none" lIns="91440" tIns="45720" rIns="91440" bIns="45720">
            <a:spAutoFit/>
          </a:bodyPr>
          <a:lstStyle/>
          <a:p>
            <a:pPr algn="ctr"/>
            <a:r>
              <a:rPr lang="en-US" sz="9600" b="1" cap="none" spc="0" dirty="0">
                <a:ln w="22225">
                  <a:solidFill>
                    <a:schemeClr val="accent2"/>
                  </a:solidFill>
                  <a:prstDash val="solid"/>
                </a:ln>
                <a:solidFill>
                  <a:srgbClr val="FF0000"/>
                </a:solidFill>
                <a:effectLst/>
                <a:latin typeface="Rockwell" panose="02060603020205020403" pitchFamily="18" charset="0"/>
              </a:rPr>
              <a:t>TRUST</a:t>
            </a:r>
          </a:p>
        </p:txBody>
      </p:sp>
    </p:spTree>
    <p:extLst>
      <p:ext uri="{BB962C8B-B14F-4D97-AF65-F5344CB8AC3E}">
        <p14:creationId xmlns:p14="http://schemas.microsoft.com/office/powerpoint/2010/main" val="2745898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779504" y="1252578"/>
            <a:ext cx="11508480" cy="901700"/>
          </a:xfrm>
        </p:spPr>
        <p:txBody>
          <a:bodyPr/>
          <a:lstStyle/>
          <a:p>
            <a:r>
              <a:rPr lang="en-US" b="1" dirty="0"/>
              <a:t>AUDITOR / AUDITEE RELATIONS – THE GOOD, THE BAD, AND THE UGLY</a:t>
            </a:r>
          </a:p>
        </p:txBody>
      </p:sp>
      <p:sp>
        <p:nvSpPr>
          <p:cNvPr id="2" name="Text Placeholder 1"/>
          <p:cNvSpPr>
            <a:spLocks noGrp="1"/>
          </p:cNvSpPr>
          <p:nvPr>
            <p:ph type="body" sz="quarter" idx="14"/>
          </p:nvPr>
        </p:nvSpPr>
        <p:spPr/>
        <p:txBody>
          <a:bodyPr/>
          <a:lstStyle/>
          <a:p>
            <a:endParaRPr lang="en-US" dirty="0"/>
          </a:p>
        </p:txBody>
      </p:sp>
      <p:sp>
        <p:nvSpPr>
          <p:cNvPr id="7" name="Content Placeholder 2"/>
          <p:cNvSpPr txBox="1">
            <a:spLocks/>
          </p:cNvSpPr>
          <p:nvPr/>
        </p:nvSpPr>
        <p:spPr>
          <a:xfrm>
            <a:off x="1779588" y="4567073"/>
            <a:ext cx="13765212" cy="7567448"/>
          </a:xfrm>
          <a:prstGeom prst="rect">
            <a:avLst/>
          </a:prstGeom>
        </p:spPr>
        <p:txBody>
          <a:bodyPr/>
          <a:lstStyle>
            <a:lvl1pPr marL="0" indent="0" algn="l" defTabSz="914324" rtl="0" eaLnBrk="1" latinLnBrk="0" hangingPunct="1">
              <a:spcBef>
                <a:spcPct val="20000"/>
              </a:spcBef>
              <a:buFont typeface="Arial"/>
              <a:buNone/>
              <a:defRPr sz="3000" kern="1200">
                <a:solidFill>
                  <a:schemeClr val="tx1"/>
                </a:solidFill>
                <a:latin typeface="Roboto Light"/>
                <a:ea typeface="+mn-ea"/>
                <a:cs typeface="Roboto Light"/>
              </a:defRPr>
            </a:lvl1pPr>
            <a:lvl2pPr marL="914324" indent="0" algn="l" defTabSz="914324" rtl="0" eaLnBrk="1" latinLnBrk="0" hangingPunct="1">
              <a:spcBef>
                <a:spcPct val="20000"/>
              </a:spcBef>
              <a:buFont typeface="Arial"/>
              <a:buNone/>
              <a:defRPr sz="2700" kern="1200">
                <a:solidFill>
                  <a:schemeClr val="tx1"/>
                </a:solidFill>
                <a:latin typeface="Roboto Light"/>
                <a:ea typeface="+mn-ea"/>
                <a:cs typeface="Roboto Light"/>
              </a:defRPr>
            </a:lvl2pPr>
            <a:lvl3pPr marL="1828648" indent="0" algn="l" defTabSz="914324" rtl="0" eaLnBrk="1" latinLnBrk="0" hangingPunct="1">
              <a:spcBef>
                <a:spcPct val="20000"/>
              </a:spcBef>
              <a:buFont typeface="Arial"/>
              <a:buNone/>
              <a:defRPr sz="2100" kern="1200">
                <a:solidFill>
                  <a:schemeClr val="tx1"/>
                </a:solidFill>
                <a:latin typeface="Roboto Light"/>
                <a:ea typeface="+mn-ea"/>
                <a:cs typeface="Roboto Light"/>
              </a:defRPr>
            </a:lvl3pPr>
            <a:lvl4pPr marL="2742971" indent="0" algn="l" defTabSz="914324" rtl="0" eaLnBrk="1" latinLnBrk="0" hangingPunct="1">
              <a:spcBef>
                <a:spcPct val="20000"/>
              </a:spcBef>
              <a:buFont typeface="Arial"/>
              <a:buNone/>
              <a:defRPr sz="1500" kern="1200">
                <a:solidFill>
                  <a:schemeClr val="tx1"/>
                </a:solidFill>
                <a:latin typeface="Roboto Light"/>
                <a:ea typeface="+mn-ea"/>
                <a:cs typeface="Roboto Light"/>
              </a:defRPr>
            </a:lvl4pPr>
            <a:lvl5pPr marL="3657295" indent="0" algn="l" defTabSz="914324" rtl="0" eaLnBrk="1" latinLnBrk="0" hangingPunct="1">
              <a:spcBef>
                <a:spcPct val="20000"/>
              </a:spcBef>
              <a:buFont typeface="Arial"/>
              <a:buNone/>
              <a:defRPr sz="1500" kern="1200">
                <a:solidFill>
                  <a:schemeClr val="tx1"/>
                </a:solidFill>
                <a:latin typeface="Roboto Light"/>
                <a:ea typeface="+mn-ea"/>
                <a:cs typeface="Roboto Light"/>
              </a:defRPr>
            </a:lvl5pPr>
            <a:lvl6pPr marL="5028781" indent="-457162" algn="l" defTabSz="914324" rtl="0" eaLnBrk="1" latinLnBrk="0" hangingPunct="1">
              <a:spcBef>
                <a:spcPct val="20000"/>
              </a:spcBef>
              <a:buFont typeface="Arial"/>
              <a:buChar char="•"/>
              <a:defRPr sz="3974" kern="1200">
                <a:solidFill>
                  <a:schemeClr val="tx1"/>
                </a:solidFill>
                <a:latin typeface="+mn-lt"/>
                <a:ea typeface="+mn-ea"/>
                <a:cs typeface="+mn-cs"/>
              </a:defRPr>
            </a:lvl6pPr>
            <a:lvl7pPr marL="5943104" indent="-457162" algn="l" defTabSz="914324" rtl="0" eaLnBrk="1" latinLnBrk="0" hangingPunct="1">
              <a:spcBef>
                <a:spcPct val="20000"/>
              </a:spcBef>
              <a:buFont typeface="Arial"/>
              <a:buChar char="•"/>
              <a:defRPr sz="3974" kern="1200">
                <a:solidFill>
                  <a:schemeClr val="tx1"/>
                </a:solidFill>
                <a:latin typeface="+mn-lt"/>
                <a:ea typeface="+mn-ea"/>
                <a:cs typeface="+mn-cs"/>
              </a:defRPr>
            </a:lvl7pPr>
            <a:lvl8pPr marL="6857428" indent="-457162" algn="l" defTabSz="914324" rtl="0" eaLnBrk="1" latinLnBrk="0" hangingPunct="1">
              <a:spcBef>
                <a:spcPct val="20000"/>
              </a:spcBef>
              <a:buFont typeface="Arial"/>
              <a:buChar char="•"/>
              <a:defRPr sz="3974" kern="1200">
                <a:solidFill>
                  <a:schemeClr val="tx1"/>
                </a:solidFill>
                <a:latin typeface="+mn-lt"/>
                <a:ea typeface="+mn-ea"/>
                <a:cs typeface="+mn-cs"/>
              </a:defRPr>
            </a:lvl8pPr>
            <a:lvl9pPr marL="7771752" indent="-457162" algn="l" defTabSz="914324" rtl="0" eaLnBrk="1" latinLnBrk="0" hangingPunct="1">
              <a:spcBef>
                <a:spcPct val="20000"/>
              </a:spcBef>
              <a:buFont typeface="Arial"/>
              <a:buChar char="•"/>
              <a:defRPr sz="3974" kern="1200">
                <a:solidFill>
                  <a:schemeClr val="tx1"/>
                </a:solidFill>
                <a:latin typeface="+mn-lt"/>
                <a:ea typeface="+mn-ea"/>
                <a:cs typeface="+mn-cs"/>
              </a:defRPr>
            </a:lvl9pPr>
          </a:lstStyle>
          <a:p>
            <a:pPr marL="457200" indent="-457200">
              <a:buFont typeface="Arial" panose="020B0604020202020204" pitchFamily="34" charset="0"/>
              <a:buChar char="•"/>
            </a:pPr>
            <a:r>
              <a:rPr lang="en-US" sz="5400" dirty="0"/>
              <a:t>Auditee hires an independent auditor</a:t>
            </a:r>
          </a:p>
          <a:p>
            <a:pPr marL="457200" indent="-457200">
              <a:buFont typeface="Arial" panose="020B0604020202020204" pitchFamily="34" charset="0"/>
              <a:buChar char="•"/>
            </a:pPr>
            <a:endParaRPr lang="en-US" sz="5400" dirty="0"/>
          </a:p>
          <a:p>
            <a:pPr marL="457200" indent="-457200">
              <a:buFont typeface="Arial" panose="020B0604020202020204" pitchFamily="34" charset="0"/>
              <a:buChar char="•"/>
            </a:pPr>
            <a:r>
              <a:rPr lang="en-US" sz="5400" dirty="0"/>
              <a:t>Auditor is paid by the auditee to assess the auditee’s financial operations</a:t>
            </a:r>
          </a:p>
          <a:p>
            <a:pPr marL="457200" indent="-457200">
              <a:buFont typeface="Arial" panose="020B0604020202020204" pitchFamily="34" charset="0"/>
              <a:buChar char="•"/>
            </a:pPr>
            <a:endParaRPr lang="en-US" sz="5400" dirty="0"/>
          </a:p>
          <a:p>
            <a:pPr marL="457200" indent="-457200">
              <a:buFont typeface="Arial" panose="020B0604020202020204" pitchFamily="34" charset="0"/>
              <a:buChar char="•"/>
            </a:pPr>
            <a:r>
              <a:rPr lang="en-US" sz="5400" dirty="0"/>
              <a:t>Auditor issues a report – Could be critical of the auditee</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8027" y="338411"/>
            <a:ext cx="4834759" cy="4512441"/>
          </a:xfrm>
          <a:prstGeom prst="rect">
            <a:avLst/>
          </a:prstGeom>
        </p:spPr>
      </p:pic>
    </p:spTree>
    <p:extLst>
      <p:ext uri="{BB962C8B-B14F-4D97-AF65-F5344CB8AC3E}">
        <p14:creationId xmlns:p14="http://schemas.microsoft.com/office/powerpoint/2010/main" val="2128086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Office Theme">
  <a:themeElements>
    <a:clrScheme name="blue 1">
      <a:dk1>
        <a:srgbClr val="737572"/>
      </a:dk1>
      <a:lt1>
        <a:sysClr val="window" lastClr="FFFFFF"/>
      </a:lt1>
      <a:dk2>
        <a:srgbClr val="445469"/>
      </a:dk2>
      <a:lt2>
        <a:srgbClr val="FFFFFF"/>
      </a:lt2>
      <a:accent1>
        <a:srgbClr val="002E93"/>
      </a:accent1>
      <a:accent2>
        <a:srgbClr val="121B61"/>
      </a:accent2>
      <a:accent3>
        <a:srgbClr val="00367C"/>
      </a:accent3>
      <a:accent4>
        <a:srgbClr val="9BBBDC"/>
      </a:accent4>
      <a:accent5>
        <a:srgbClr val="3C87AC"/>
      </a:accent5>
      <a:accent6>
        <a:srgbClr val="1B39A5"/>
      </a:accent6>
      <a:hlink>
        <a:srgbClr val="081829"/>
      </a:hlink>
      <a:folHlink>
        <a:srgbClr val="29496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BAAAA"/>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A9C02007-44FC-5E48-85FF-3EB29254ACD6}" vid="{57E2F3BC-13A1-534B-854C-FCA3C84050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AGA_OVERVIEW_TEMPLATE</Template>
  <TotalTime>12874</TotalTime>
  <Words>1439</Words>
  <Application>Microsoft Office PowerPoint</Application>
  <PresentationFormat>Custom</PresentationFormat>
  <Paragraphs>244</Paragraphs>
  <Slides>41</Slides>
  <Notes>41</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MS PGothic</vt:lpstr>
      <vt:lpstr>Arial</vt:lpstr>
      <vt:lpstr>Calibri</vt:lpstr>
      <vt:lpstr>Roboto Light</vt:lpstr>
      <vt:lpstr>Roboto Regular</vt:lpstr>
      <vt:lpstr>Rockwell</vt:lpstr>
      <vt:lpstr>Source Sans Pro ExtraLight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Heatley</dc:creator>
  <cp:lastModifiedBy>Jim Arnette</cp:lastModifiedBy>
  <cp:revision>304</cp:revision>
  <cp:lastPrinted>2016-08-05T20:48:20Z</cp:lastPrinted>
  <dcterms:created xsi:type="dcterms:W3CDTF">2015-12-03T19:34:07Z</dcterms:created>
  <dcterms:modified xsi:type="dcterms:W3CDTF">2018-04-12T21:02:15Z</dcterms:modified>
</cp:coreProperties>
</file>